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</p:sldIdLst>
  <p:sldSz cy="5143500" cx="9144000"/>
  <p:notesSz cx="6858000" cy="9144000"/>
  <p:embeddedFontLst>
    <p:embeddedFont>
      <p:font typeface="Gothic A1 Medium"/>
      <p:regular r:id="rId110"/>
      <p:bold r:id="rId111"/>
    </p:embeddedFont>
    <p:embeddedFont>
      <p:font typeface="Nanum Gothic"/>
      <p:regular r:id="rId112"/>
      <p:bold r:id="rId113"/>
    </p:embeddedFont>
    <p:embeddedFont>
      <p:font typeface="Gothic A1 ExtraBold"/>
      <p:bold r:id="rId114"/>
    </p:embeddedFont>
    <p:embeddedFont>
      <p:font typeface="DM Serif Display"/>
      <p:regular r:id="rId115"/>
      <p:italic r:id="rId116"/>
    </p:embeddedFont>
    <p:embeddedFont>
      <p:font typeface="Libre Franklin Thin"/>
      <p:bold r:id="rId117"/>
      <p:boldItalic r:id="rId1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font" Target="fonts/LibreFranklinThin-boldItalic.fntdata"/><Relationship Id="rId117" Type="http://schemas.openxmlformats.org/officeDocument/2006/relationships/font" Target="fonts/LibreFranklinThin-bold.fntdata"/><Relationship Id="rId116" Type="http://schemas.openxmlformats.org/officeDocument/2006/relationships/font" Target="fonts/DMSerifDisplay-italic.fntdata"/><Relationship Id="rId115" Type="http://schemas.openxmlformats.org/officeDocument/2006/relationships/font" Target="fonts/DMSerifDisplay-regular.fntdata"/><Relationship Id="rId15" Type="http://schemas.openxmlformats.org/officeDocument/2006/relationships/slide" Target="slides/slide10.xml"/><Relationship Id="rId110" Type="http://schemas.openxmlformats.org/officeDocument/2006/relationships/font" Target="fonts/GothicA1Medium-regular.fntdata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font" Target="fonts/GothicA1ExtraBold-bold.fntdata"/><Relationship Id="rId18" Type="http://schemas.openxmlformats.org/officeDocument/2006/relationships/slide" Target="slides/slide13.xml"/><Relationship Id="rId113" Type="http://schemas.openxmlformats.org/officeDocument/2006/relationships/font" Target="fonts/NanumGothic-bold.fntdata"/><Relationship Id="rId112" Type="http://schemas.openxmlformats.org/officeDocument/2006/relationships/font" Target="fonts/NanumGothic-regular.fntdata"/><Relationship Id="rId111" Type="http://schemas.openxmlformats.org/officeDocument/2006/relationships/font" Target="fonts/GothicA1Medium-bold.fntdata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bc009aeed7_5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gbc009aeed7_5_1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ba1d3c587c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gba1d3c587c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gba1d3c587c_3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3" name="Google Shape;3013;gba1d3c587c_3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gba1d3c587c_3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6" name="Google Shape;3036;gba1d3c587c_3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gba1d3c587c_3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9" name="Google Shape;3059;gba1d3c587c_3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gbb60f79393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2" name="Google Shape;3082;gbb60f79393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3" name="Shape 3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" name="Google Shape;3104;gbb60f79393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5" name="Google Shape;3105;gbb60f79393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세상에 영으니국어 천재~?주작레포트로...키워진 몸….!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멋져멋져...난 레포트 거의 안써서…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ba1d3c587c_0_8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ba1d3c587c_0_8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ba1d3c587c_0_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gba1d3c587c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ba1d3c587c_0_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gba1d3c587c_0_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bb60f79393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gbb60f79393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ba1d3c587c_0_10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gba1d3c587c_0_1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ba1d3c587c_0_10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gba1d3c587c_0_10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ba1d3c587c_0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0" name="Google Shape;550;gba1d3c587c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ba1d3c587c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" name="Google Shape;588;gba1d3c587c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ba1d3c587c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5" name="Google Shape;615;gba1d3c587c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bc009aeed7_5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gbc009aeed7_5_27:notes"/>
          <p:cNvSpPr/>
          <p:nvPr>
            <p:ph idx="2" type="sldImg"/>
          </p:nvPr>
        </p:nvSpPr>
        <p:spPr>
          <a:xfrm>
            <a:off x="857413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ba1d3c587c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gba1d3c587c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ba1d3c587c_0_7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1" name="Google Shape;681;gba1d3c587c_0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ba1d3c587c_0_7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4" name="Google Shape;714;gba1d3c587c_0_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ba1d3c587c_0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3" name="Google Shape;743;gba1d3c587c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ba1d3c587c_0_1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4" name="Google Shape;774;gba1d3c587c_0_1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ba1d3c587c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7" name="Google Shape;797;gba1d3c587c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ba1d3c587c_3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3" name="Google Shape;833;gba1d3c587c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ba1d3c587c_3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9" name="Google Shape;869;gba1d3c587c_3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ba1d3c587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1" name="Google Shape;901;gba1d3c587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ba1d3c587c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4" name="Google Shape;924;gba1d3c587c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탈퇴..감동...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bc009aee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bc009aee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ba1d3c587c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1" name="Google Shape;951;gba1d3c587c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ba1d3c587c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4" name="Google Shape;994;gba1d3c587c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ba1d3c587c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5" name="Google Shape;1025;gba1d3c587c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ba1d3c587c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2" name="Google Shape;1052;gba1d3c587c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ba1d3c587c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0" name="Google Shape;1090;gba1d3c587c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ba1d3c587c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7" name="Google Shape;1117;gba1d3c587c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ba1d3c587c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4" name="Google Shape;1144;gba1d3c587c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ba1d3c587c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9" name="Google Shape;1169;gba1d3c587c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ba1d3c587c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4" name="Google Shape;1194;gba1d3c587c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ba1d3c587c_3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9" name="Google Shape;1219;gba1d3c587c_3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ba1d3c587c_3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ba1d3c587c_3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ba1d3c587c_3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6" name="Google Shape;1246;gba1d3c587c_3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ba1d3c587c_3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1" name="Google Shape;1281;gba1d3c587c_3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ba1d3c587c_3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8" name="Google Shape;1308;gba1d3c587c_3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bc009aeed7_5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gbc009aeed7_5_111:notes"/>
          <p:cNvSpPr/>
          <p:nvPr>
            <p:ph idx="2" type="sldImg"/>
          </p:nvPr>
        </p:nvSpPr>
        <p:spPr>
          <a:xfrm>
            <a:off x="857413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bc009aeed7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5" name="Google Shape;1345;gbc009aeed7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ba1d3c587c_5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6" name="Google Shape;1376;gba1d3c587c_5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ba1d3c587c_5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1" name="Google Shape;1401;gba1d3c587c_5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ba1d3c587c_6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9" name="Google Shape;1429;gba1d3c587c_6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ba1d3c587c_6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0" name="Google Shape;1460;gba1d3c587c_6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ba1d3c587c_5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5" name="Google Shape;1495;gba1d3c587c_5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ba1d3c587c_3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ba1d3c587c_3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gba1d3c587c_5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6" name="Google Shape;1516;gba1d3c587c_5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ba1d3c587c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2" name="Google Shape;1552;gba1d3c587c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gba1d3c587c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5" name="Google Shape;1575;gba1d3c587c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ba1d3c587c_7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9" name="Google Shape;1609;gba1d3c587c_7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gba1d3c587c_7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8" name="Google Shape;1648;gba1d3c587c_7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gba1d3c587c_7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0" name="Google Shape;1680;gba1d3c587c_7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gba1d3c587c_7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9" name="Google Shape;1719;gba1d3c587c_7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gba1d3c587c_7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4" name="Google Shape;1754;gba1d3c587c_7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gba1d3c587c_7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1" name="Google Shape;1781;gba1d3c587c_7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0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gba1d3c587c_7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2" name="Google Shape;1802;gba1d3c587c_7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ba1d3c587c_3_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ba1d3c587c_3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gba1d3c587c_7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3" name="Google Shape;1823;gba1d3c587c_7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4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gba1d3c587c_7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6" name="Google Shape;1846;gba1d3c587c_7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gba1d3c587c_7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0" name="Google Shape;1870;gba1d3c587c_7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gba1d3c587c_7_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6" name="Google Shape;1896;gba1d3c587c_7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gba1d3c587c_7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9" name="Google Shape;1949;gba1d3c587c_7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9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gbb6ce51c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1" name="Google Shape;1971;gbb6ce51c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bb6ce51ce2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5" name="Google Shape;2005;gbb6ce51ce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gbb6ce51ce2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7" name="Google Shape;2047;gbb6ce51ce2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gbb6ce51ce2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0" name="Google Shape;2070;gbb6ce51ce2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bb6ce51ce2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8" name="Google Shape;2098;gbb6ce51ce2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ba1d3c587c_3_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ba1d3c587c_3_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8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gbb6ce51ce2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0" name="Google Shape;2130;gbb6ce51ce2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gbb6ce51ce2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7" name="Google Shape;2167;gbb6ce51ce2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8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gbb742b35ce_2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0" name="Google Shape;2190;gbb742b35ce_2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bb742b35ce_2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4" name="Google Shape;2214;gbb742b35ce_2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gbb742b35ce_2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2" name="Google Shape;2232;gbb742b35ce_2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7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gbb742b35ce_2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9" name="Google Shape;2269;gbb742b35ce_2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0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bb742b35ce_2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2" name="Google Shape;2292;gbb742b35ce_2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6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gba1d3c587c_8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8" name="Google Shape;2318;gba1d3c587c_8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5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gbb742b35ce_2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7" name="Google Shape;2347;gbb742b35ce_2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4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gbb742b35ce_2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6" name="Google Shape;2386;gbb742b35ce_2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ba1d3c587c_3_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ba1d3c587c_3_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7" name="Shape 2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" name="Google Shape;2418;gbb742b35ce_2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9" name="Google Shape;2419;gbb742b35ce_2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6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" name="Google Shape;2457;gba1d3c587c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8" name="Google Shape;2458;gba1d3c587c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9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Google Shape;2480;gbc009aeed7_5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1" name="Google Shape;2481;gbc009aeed7_5_120:notes"/>
          <p:cNvSpPr/>
          <p:nvPr>
            <p:ph idx="2" type="sldImg"/>
          </p:nvPr>
        </p:nvSpPr>
        <p:spPr>
          <a:xfrm>
            <a:off x="857413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9" name="Shape 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0" name="Google Shape;2490;gba1d3c587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1" name="Google Shape;2491;gba1d3c587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2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gba1d3c587c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4" name="Google Shape;2514;gba1d3c587c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0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gba1d3c587c_1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2" name="Google Shape;2552;gba1d3c587c_1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gba1d3c587c_1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3" name="Google Shape;2583;gba1d3c587c_1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gba1d3c587c_1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2" name="Google Shape;2622;gba1d3c587c_1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gba1d3c587c_1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1" name="Google Shape;2661;gba1d3c587c_1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8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gba1d3c587c_1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0" name="Google Shape;2710;gba1d3c587c_1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ba1d3c587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ba1d3c587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8" name="Shape 2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9" name="Google Shape;2739;gba1d3c587c_1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0" name="Google Shape;2740;gba1d3c587c_1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0" name="Shape 2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1" name="Google Shape;2771;gba1d3c587c_1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2" name="Google Shape;2772;gba1d3c587c_1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9" name="Shape 2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Google Shape;2800;gba1d3c587c_1_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1" name="Google Shape;2801;gba1d3c587c_1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gba1d3c587c_1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7" name="Google Shape;2827;gba1d3c587c_1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gba1d3c587c_3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4" name="Google Shape;2864;gba1d3c587c_3_317:notes"/>
          <p:cNvSpPr/>
          <p:nvPr>
            <p:ph idx="2" type="sldImg"/>
          </p:nvPr>
        </p:nvSpPr>
        <p:spPr>
          <a:xfrm>
            <a:off x="857413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gba1d3c587c_3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4" name="Google Shape;2874;gba1d3c587c_3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3" name="Shape 2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4" name="Google Shape;2904;gba1d3c587c_3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5" name="Google Shape;2905;gba1d3c587c_3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4" name="Shape 2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5" name="Google Shape;2935;gba1d3c587c_3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6" name="Google Shape;2936;gba1d3c587c_3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1" name="Shape 2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2" name="Google Shape;2962;gba1d3c587c_3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3" name="Google Shape;2963;gba1d3c587c_3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2" name="Shape 2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3" name="Google Shape;2993;gba1d3c587c_3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4" name="Google Shape;2994;gba1d3c587c_3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+ subtitle">
  <p:cSld name="CUSTOM_15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subTitle"/>
          </p:nvPr>
        </p:nvSpPr>
        <p:spPr>
          <a:xfrm>
            <a:off x="3531568" y="3311625"/>
            <a:ext cx="498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7" name="Google Shape;57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82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81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84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86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8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14.png"/><Relationship Id="rId6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4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4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17.png"/><Relationship Id="rId5" Type="http://schemas.openxmlformats.org/officeDocument/2006/relationships/image" Target="../media/image26.png"/><Relationship Id="rId6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Relationship Id="rId4" Type="http://schemas.openxmlformats.org/officeDocument/2006/relationships/image" Target="../media/image36.png"/><Relationship Id="rId5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Relationship Id="rId5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4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Relationship Id="rId4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9.png"/><Relationship Id="rId4" Type="http://schemas.openxmlformats.org/officeDocument/2006/relationships/image" Target="../media/image53.png"/><Relationship Id="rId5" Type="http://schemas.openxmlformats.org/officeDocument/2006/relationships/image" Target="../media/image59.png"/><Relationship Id="rId6" Type="http://schemas.openxmlformats.org/officeDocument/2006/relationships/image" Target="../media/image4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5" Type="http://schemas.openxmlformats.org/officeDocument/2006/relationships/image" Target="../media/image49.png"/><Relationship Id="rId6" Type="http://schemas.openxmlformats.org/officeDocument/2006/relationships/image" Target="../media/image34.png"/><Relationship Id="rId7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5.png"/><Relationship Id="rId4" Type="http://schemas.openxmlformats.org/officeDocument/2006/relationships/image" Target="../media/image58.png"/><Relationship Id="rId5" Type="http://schemas.openxmlformats.org/officeDocument/2006/relationships/image" Target="../media/image5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7.png"/><Relationship Id="rId4" Type="http://schemas.openxmlformats.org/officeDocument/2006/relationships/image" Target="../media/image6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6.png"/><Relationship Id="rId4" Type="http://schemas.openxmlformats.org/officeDocument/2006/relationships/image" Target="../media/image7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6.png"/><Relationship Id="rId4" Type="http://schemas.openxmlformats.org/officeDocument/2006/relationships/image" Target="../media/image6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6.png"/><Relationship Id="rId4" Type="http://schemas.openxmlformats.org/officeDocument/2006/relationships/image" Target="../media/image6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4.png"/><Relationship Id="rId4" Type="http://schemas.openxmlformats.org/officeDocument/2006/relationships/image" Target="../media/image63.png"/><Relationship Id="rId5" Type="http://schemas.openxmlformats.org/officeDocument/2006/relationships/image" Target="../media/image7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7.png"/><Relationship Id="rId4" Type="http://schemas.openxmlformats.org/officeDocument/2006/relationships/image" Target="../media/image66.png"/><Relationship Id="rId5" Type="http://schemas.openxmlformats.org/officeDocument/2006/relationships/image" Target="../media/image70.png"/><Relationship Id="rId6" Type="http://schemas.openxmlformats.org/officeDocument/2006/relationships/image" Target="../media/image7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4.png"/><Relationship Id="rId4" Type="http://schemas.openxmlformats.org/officeDocument/2006/relationships/image" Target="../media/image7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3.png"/><Relationship Id="rId4" Type="http://schemas.openxmlformats.org/officeDocument/2006/relationships/image" Target="../media/image94.png"/><Relationship Id="rId5" Type="http://schemas.openxmlformats.org/officeDocument/2006/relationships/image" Target="../media/image8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8.png"/><Relationship Id="rId4" Type="http://schemas.openxmlformats.org/officeDocument/2006/relationships/image" Target="../media/image79.png"/><Relationship Id="rId5" Type="http://schemas.openxmlformats.org/officeDocument/2006/relationships/image" Target="../media/image92.png"/><Relationship Id="rId6" Type="http://schemas.openxmlformats.org/officeDocument/2006/relationships/image" Target="../media/image9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5.png"/><Relationship Id="rId4" Type="http://schemas.openxmlformats.org/officeDocument/2006/relationships/image" Target="../media/image87.png"/><Relationship Id="rId5" Type="http://schemas.openxmlformats.org/officeDocument/2006/relationships/image" Target="../media/image9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6.png"/><Relationship Id="rId4" Type="http://schemas.openxmlformats.org/officeDocument/2006/relationships/image" Target="../media/image9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5.png"/><Relationship Id="rId4" Type="http://schemas.openxmlformats.org/officeDocument/2006/relationships/image" Target="../media/image91.png"/><Relationship Id="rId5" Type="http://schemas.openxmlformats.org/officeDocument/2006/relationships/image" Target="../media/image8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0.png"/><Relationship Id="rId4" Type="http://schemas.openxmlformats.org/officeDocument/2006/relationships/image" Target="../media/image102.png"/><Relationship Id="rId5" Type="http://schemas.openxmlformats.org/officeDocument/2006/relationships/image" Target="../media/image98.png"/><Relationship Id="rId6" Type="http://schemas.openxmlformats.org/officeDocument/2006/relationships/image" Target="../media/image9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4.png"/><Relationship Id="rId4" Type="http://schemas.openxmlformats.org/officeDocument/2006/relationships/image" Target="../media/image101.png"/><Relationship Id="rId5" Type="http://schemas.openxmlformats.org/officeDocument/2006/relationships/image" Target="../media/image11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4.png"/><Relationship Id="rId4" Type="http://schemas.openxmlformats.org/officeDocument/2006/relationships/image" Target="../media/image9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9.png"/><Relationship Id="rId4" Type="http://schemas.openxmlformats.org/officeDocument/2006/relationships/image" Target="../media/image104.png"/><Relationship Id="rId5" Type="http://schemas.openxmlformats.org/officeDocument/2006/relationships/image" Target="../media/image10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4.png"/><Relationship Id="rId4" Type="http://schemas.openxmlformats.org/officeDocument/2006/relationships/image" Target="../media/image10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0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03.png"/><Relationship Id="rId4" Type="http://schemas.openxmlformats.org/officeDocument/2006/relationships/image" Target="../media/image112.png"/><Relationship Id="rId5" Type="http://schemas.openxmlformats.org/officeDocument/2006/relationships/image" Target="../media/image10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1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11.png"/><Relationship Id="rId4" Type="http://schemas.openxmlformats.org/officeDocument/2006/relationships/image" Target="../media/image12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21.png"/><Relationship Id="rId4" Type="http://schemas.openxmlformats.org/officeDocument/2006/relationships/image" Target="../media/image124.png"/><Relationship Id="rId5" Type="http://schemas.openxmlformats.org/officeDocument/2006/relationships/image" Target="../media/image116.png"/><Relationship Id="rId6" Type="http://schemas.openxmlformats.org/officeDocument/2006/relationships/image" Target="../media/image115.png"/><Relationship Id="rId7" Type="http://schemas.openxmlformats.org/officeDocument/2006/relationships/image" Target="../media/image117.png"/><Relationship Id="rId8" Type="http://schemas.openxmlformats.org/officeDocument/2006/relationships/image" Target="../media/image12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25.png"/><Relationship Id="rId4" Type="http://schemas.openxmlformats.org/officeDocument/2006/relationships/image" Target="../media/image12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22.png"/><Relationship Id="rId4" Type="http://schemas.openxmlformats.org/officeDocument/2006/relationships/image" Target="../media/image119.png"/><Relationship Id="rId5" Type="http://schemas.openxmlformats.org/officeDocument/2006/relationships/image" Target="../media/image129.png"/><Relationship Id="rId6" Type="http://schemas.openxmlformats.org/officeDocument/2006/relationships/image" Target="../media/image12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18.png"/><Relationship Id="rId4" Type="http://schemas.openxmlformats.org/officeDocument/2006/relationships/image" Target="../media/image128.png"/><Relationship Id="rId5" Type="http://schemas.openxmlformats.org/officeDocument/2006/relationships/image" Target="../media/image131.png"/><Relationship Id="rId6" Type="http://schemas.openxmlformats.org/officeDocument/2006/relationships/image" Target="../media/image139.png"/><Relationship Id="rId7" Type="http://schemas.openxmlformats.org/officeDocument/2006/relationships/image" Target="../media/image13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30.png"/><Relationship Id="rId4" Type="http://schemas.openxmlformats.org/officeDocument/2006/relationships/image" Target="../media/image13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32.png"/><Relationship Id="rId4" Type="http://schemas.openxmlformats.org/officeDocument/2006/relationships/image" Target="../media/image128.png"/><Relationship Id="rId5" Type="http://schemas.openxmlformats.org/officeDocument/2006/relationships/image" Target="../media/image13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35.png"/><Relationship Id="rId4" Type="http://schemas.openxmlformats.org/officeDocument/2006/relationships/image" Target="../media/image139.png"/><Relationship Id="rId5" Type="http://schemas.openxmlformats.org/officeDocument/2006/relationships/image" Target="../media/image13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28.png"/><Relationship Id="rId4" Type="http://schemas.openxmlformats.org/officeDocument/2006/relationships/image" Target="../media/image137.png"/><Relationship Id="rId5" Type="http://schemas.openxmlformats.org/officeDocument/2006/relationships/image" Target="../media/image134.png"/><Relationship Id="rId6" Type="http://schemas.openxmlformats.org/officeDocument/2006/relationships/image" Target="../media/image14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42.png"/><Relationship Id="rId4" Type="http://schemas.openxmlformats.org/officeDocument/2006/relationships/image" Target="../media/image14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55.png"/><Relationship Id="rId4" Type="http://schemas.openxmlformats.org/officeDocument/2006/relationships/image" Target="../media/image149.png"/><Relationship Id="rId5" Type="http://schemas.openxmlformats.org/officeDocument/2006/relationships/image" Target="../media/image17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5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28.png"/><Relationship Id="rId4" Type="http://schemas.openxmlformats.org/officeDocument/2006/relationships/image" Target="../media/image137.png"/><Relationship Id="rId5" Type="http://schemas.openxmlformats.org/officeDocument/2006/relationships/image" Target="../media/image134.png"/><Relationship Id="rId6" Type="http://schemas.openxmlformats.org/officeDocument/2006/relationships/image" Target="../media/image14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42.png"/><Relationship Id="rId4" Type="http://schemas.openxmlformats.org/officeDocument/2006/relationships/image" Target="../media/image140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45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46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46.png"/><Relationship Id="rId4" Type="http://schemas.openxmlformats.org/officeDocument/2006/relationships/image" Target="../media/image154.png"/><Relationship Id="rId5" Type="http://schemas.openxmlformats.org/officeDocument/2006/relationships/image" Target="../media/image170.png"/><Relationship Id="rId6" Type="http://schemas.openxmlformats.org/officeDocument/2006/relationships/image" Target="../media/image164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5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48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60.png"/><Relationship Id="rId5" Type="http://schemas.openxmlformats.org/officeDocument/2006/relationships/image" Target="../media/image152.png"/><Relationship Id="rId6" Type="http://schemas.openxmlformats.org/officeDocument/2006/relationships/image" Target="../media/image151.png"/><Relationship Id="rId7" Type="http://schemas.openxmlformats.org/officeDocument/2006/relationships/image" Target="../media/image159.png"/><Relationship Id="rId8" Type="http://schemas.openxmlformats.org/officeDocument/2006/relationships/image" Target="../media/image157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53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58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62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77.png"/><Relationship Id="rId4" Type="http://schemas.openxmlformats.org/officeDocument/2006/relationships/image" Target="../media/image161.png"/><Relationship Id="rId5" Type="http://schemas.openxmlformats.org/officeDocument/2006/relationships/image" Target="../media/image163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65.png"/><Relationship Id="rId4" Type="http://schemas.openxmlformats.org/officeDocument/2006/relationships/image" Target="../media/image16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4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69.png"/><Relationship Id="rId4" Type="http://schemas.openxmlformats.org/officeDocument/2006/relationships/image" Target="../media/image167.png"/><Relationship Id="rId5" Type="http://schemas.openxmlformats.org/officeDocument/2006/relationships/image" Target="../media/image166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71.png"/><Relationship Id="rId4" Type="http://schemas.openxmlformats.org/officeDocument/2006/relationships/image" Target="../media/image174.png"/><Relationship Id="rId5" Type="http://schemas.openxmlformats.org/officeDocument/2006/relationships/image" Target="../media/image172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78.png"/><Relationship Id="rId4" Type="http://schemas.openxmlformats.org/officeDocument/2006/relationships/image" Target="../media/image173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79.png"/><Relationship Id="rId4" Type="http://schemas.openxmlformats.org/officeDocument/2006/relationships/image" Target="../media/image176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8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89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80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88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83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8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2328976" y="2498850"/>
            <a:ext cx="44859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3000">
                <a:solidFill>
                  <a:srgbClr val="00043C"/>
                </a:solidFill>
                <a:latin typeface="Malgun Gothic"/>
                <a:ea typeface="Malgun Gothic"/>
                <a:cs typeface="Malgun Gothic"/>
                <a:sym typeface="Malgun Gothic"/>
              </a:rPr>
              <a:t>PFINDER</a:t>
            </a:r>
            <a:r>
              <a:rPr b="1" i="1" lang="ko" sz="30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i="1" lang="ko" sz="3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LOOKATION</a:t>
            </a:r>
            <a:endParaRPr sz="1100"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2300">
                <a:solidFill>
                  <a:srgbClr val="00043C"/>
                </a:solidFill>
                <a:highlight>
                  <a:srgbClr val="F3F3F3"/>
                </a:highlight>
              </a:rPr>
              <a:t>Storyboard</a:t>
            </a:r>
            <a:endParaRPr b="1" i="1" sz="2300">
              <a:solidFill>
                <a:srgbClr val="00043C"/>
              </a:solidFill>
              <a:highlight>
                <a:srgbClr val="F3F3F3"/>
              </a:highlight>
            </a:endParaRPr>
          </a:p>
        </p:txBody>
      </p:sp>
      <p:sp>
        <p:nvSpPr>
          <p:cNvPr id="64" name="Google Shape;64;p15"/>
          <p:cNvSpPr/>
          <p:nvPr/>
        </p:nvSpPr>
        <p:spPr>
          <a:xfrm>
            <a:off x="0" y="0"/>
            <a:ext cx="9144000" cy="1160700"/>
          </a:xfrm>
          <a:prstGeom prst="rect">
            <a:avLst/>
          </a:prstGeom>
          <a:solidFill>
            <a:srgbClr val="FDBE3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5" name="Google Shape;65;p15"/>
          <p:cNvGrpSpPr/>
          <p:nvPr/>
        </p:nvGrpSpPr>
        <p:grpSpPr>
          <a:xfrm>
            <a:off x="1652588" y="870072"/>
            <a:ext cx="5838750" cy="580950"/>
            <a:chOff x="2628900" y="1160096"/>
            <a:chExt cx="7785000" cy="774600"/>
          </a:xfrm>
        </p:grpSpPr>
        <p:sp>
          <p:nvSpPr>
            <p:cNvPr id="66" name="Google Shape;66;p15"/>
            <p:cNvSpPr/>
            <p:nvPr/>
          </p:nvSpPr>
          <p:spPr>
            <a:xfrm>
              <a:off x="2628900" y="1160096"/>
              <a:ext cx="6934200" cy="774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8600" sx="96000" rotWithShape="0" algn="t" dir="5400000" dist="63500" sy="96000">
                <a:srgbClr val="000000">
                  <a:alpha val="2588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4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공간 대여 및 예약 사이트</a:t>
              </a:r>
              <a:endParaRPr b="1" i="0" sz="14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9563100" y="1160096"/>
              <a:ext cx="850800" cy="774600"/>
            </a:xfrm>
            <a:prstGeom prst="rect">
              <a:avLst/>
            </a:prstGeom>
            <a:solidFill>
              <a:srgbClr val="00043C"/>
            </a:solidFill>
            <a:ln>
              <a:noFill/>
            </a:ln>
            <a:effectLst>
              <a:outerShdw blurRad="228600" sx="96000" rotWithShape="0" algn="t" dir="5400000" dist="63500" sy="96000">
                <a:srgbClr val="000000">
                  <a:alpha val="2588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68" name="Google Shape;68;p15"/>
          <p:cNvGrpSpPr/>
          <p:nvPr/>
        </p:nvGrpSpPr>
        <p:grpSpPr>
          <a:xfrm>
            <a:off x="6988969" y="990599"/>
            <a:ext cx="361117" cy="359884"/>
            <a:chOff x="9318625" y="1320799"/>
            <a:chExt cx="481489" cy="479846"/>
          </a:xfrm>
        </p:grpSpPr>
        <p:sp>
          <p:nvSpPr>
            <p:cNvPr id="69" name="Google Shape;69;p15"/>
            <p:cNvSpPr/>
            <p:nvPr/>
          </p:nvSpPr>
          <p:spPr>
            <a:xfrm>
              <a:off x="9318625" y="1320799"/>
              <a:ext cx="388800" cy="388800"/>
            </a:xfrm>
            <a:prstGeom prst="donut">
              <a:avLst>
                <a:gd fmla="val 12186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" name="Google Shape;70;p15"/>
            <p:cNvSpPr/>
            <p:nvPr/>
          </p:nvSpPr>
          <p:spPr>
            <a:xfrm rot="-2700000">
              <a:off x="9684654" y="1600119"/>
              <a:ext cx="45821" cy="21595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1" name="Google Shape;71;p15"/>
          <p:cNvSpPr/>
          <p:nvPr/>
        </p:nvSpPr>
        <p:spPr>
          <a:xfrm>
            <a:off x="-1" y="5116500"/>
            <a:ext cx="9144000" cy="270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2229169" y="2441700"/>
            <a:ext cx="225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3000">
                <a:solidFill>
                  <a:srgbClr val="FDBE34"/>
                </a:solidFill>
                <a:latin typeface="Malgun Gothic"/>
                <a:ea typeface="Malgun Gothic"/>
                <a:cs typeface="Malgun Gothic"/>
                <a:sym typeface="Malgun Gothic"/>
              </a:rPr>
              <a:t>PFINDER</a:t>
            </a:r>
            <a:endParaRPr sz="1100">
              <a:solidFill>
                <a:srgbClr val="FDBE34"/>
              </a:solidFill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4644000" y="4004213"/>
            <a:ext cx="4149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900">
                <a:solidFill>
                  <a:srgbClr val="36393F"/>
                </a:solidFill>
              </a:rPr>
              <a:t>Team PFINDER</a:t>
            </a:r>
            <a:endParaRPr i="1" sz="900">
              <a:solidFill>
                <a:srgbClr val="36393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900">
                <a:solidFill>
                  <a:srgbClr val="36393F"/>
                </a:solidFill>
              </a:rPr>
              <a:t>팀장 : 김승범</a:t>
            </a:r>
            <a:endParaRPr i="1" sz="900">
              <a:solidFill>
                <a:srgbClr val="36393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900">
                <a:solidFill>
                  <a:srgbClr val="36393F"/>
                </a:solidFill>
              </a:rPr>
              <a:t>팀원 : 권소윤 김일웅 안혜지 조윤상 진영은</a:t>
            </a:r>
            <a:endParaRPr i="1" sz="900">
              <a:solidFill>
                <a:srgbClr val="36393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4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4" name="Google Shape;334;p24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이용자 공간 검색 결과 페이지</a:t>
            </a:r>
            <a:endParaRPr sz="1100">
              <a:solidFill>
                <a:srgbClr val="FDBE34"/>
              </a:solidFill>
            </a:endParaRPr>
          </a:p>
        </p:txBody>
      </p:sp>
      <p:grpSp>
        <p:nvGrpSpPr>
          <p:cNvPr id="335" name="Google Shape;335;p24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336" name="Google Shape;336;p24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37" name="Google Shape;337;p24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338" name="Google Shape;338;p24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39" name="Google Shape;339;p24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340" name="Google Shape;340;p24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4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2" name="Google Shape;342;p24"/>
          <p:cNvSpPr txBox="1"/>
          <p:nvPr/>
        </p:nvSpPr>
        <p:spPr>
          <a:xfrm>
            <a:off x="6559725" y="1120625"/>
            <a:ext cx="25290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검색한 결과에 부합하는 공간정보 출력.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공간 썸네일사진 표시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공간주소, 평균별점, 최대인원수, 리뷰수, 패키지 최저가격 표시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공간명 표시.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해당 공간명 클릭시 공간상세페이지로 이동.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43" name="Google Shape;343;p24"/>
          <p:cNvPicPr preferRelativeResize="0"/>
          <p:nvPr/>
        </p:nvPicPr>
        <p:blipFill rotWithShape="1">
          <a:blip r:embed="rId3">
            <a:alphaModFix/>
          </a:blip>
          <a:srcRect b="0" l="12020" r="12089" t="0"/>
          <a:stretch/>
        </p:blipFill>
        <p:spPr>
          <a:xfrm>
            <a:off x="320050" y="753500"/>
            <a:ext cx="6043800" cy="3929226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4"/>
          <p:cNvSpPr/>
          <p:nvPr/>
        </p:nvSpPr>
        <p:spPr>
          <a:xfrm>
            <a:off x="714424" y="849420"/>
            <a:ext cx="1664400" cy="1208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5" name="Google Shape;345;p24"/>
          <p:cNvGrpSpPr/>
          <p:nvPr/>
        </p:nvGrpSpPr>
        <p:grpSpPr>
          <a:xfrm>
            <a:off x="563625" y="753500"/>
            <a:ext cx="342900" cy="400200"/>
            <a:chOff x="4572000" y="696162"/>
            <a:chExt cx="342900" cy="400200"/>
          </a:xfrm>
        </p:grpSpPr>
        <p:sp>
          <p:nvSpPr>
            <p:cNvPr id="346" name="Google Shape;346;p24"/>
            <p:cNvSpPr/>
            <p:nvPr/>
          </p:nvSpPr>
          <p:spPr>
            <a:xfrm>
              <a:off x="4572000" y="7247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347" name="Google Shape;347;p24"/>
            <p:cNvSpPr txBox="1"/>
            <p:nvPr/>
          </p:nvSpPr>
          <p:spPr>
            <a:xfrm>
              <a:off x="4608150" y="696162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348" name="Google Shape;348;p24"/>
          <p:cNvSpPr/>
          <p:nvPr/>
        </p:nvSpPr>
        <p:spPr>
          <a:xfrm>
            <a:off x="2592025" y="2114056"/>
            <a:ext cx="1664400" cy="29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9" name="Google Shape;349;p24"/>
          <p:cNvGrpSpPr/>
          <p:nvPr/>
        </p:nvGrpSpPr>
        <p:grpSpPr>
          <a:xfrm>
            <a:off x="2378825" y="1881025"/>
            <a:ext cx="342900" cy="400200"/>
            <a:chOff x="4572000" y="696162"/>
            <a:chExt cx="342900" cy="400200"/>
          </a:xfrm>
        </p:grpSpPr>
        <p:sp>
          <p:nvSpPr>
            <p:cNvPr id="350" name="Google Shape;350;p24"/>
            <p:cNvSpPr/>
            <p:nvPr/>
          </p:nvSpPr>
          <p:spPr>
            <a:xfrm>
              <a:off x="4572000" y="7247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351" name="Google Shape;351;p24"/>
            <p:cNvSpPr txBox="1"/>
            <p:nvPr/>
          </p:nvSpPr>
          <p:spPr>
            <a:xfrm>
              <a:off x="4608150" y="696162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352" name="Google Shape;352;p24"/>
          <p:cNvSpPr/>
          <p:nvPr/>
        </p:nvSpPr>
        <p:spPr>
          <a:xfrm>
            <a:off x="4619675" y="2423402"/>
            <a:ext cx="1102500" cy="212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3" name="Google Shape;353;p24"/>
          <p:cNvGrpSpPr/>
          <p:nvPr/>
        </p:nvGrpSpPr>
        <p:grpSpPr>
          <a:xfrm>
            <a:off x="4400550" y="2329650"/>
            <a:ext cx="342900" cy="400200"/>
            <a:chOff x="4572000" y="696162"/>
            <a:chExt cx="342900" cy="400200"/>
          </a:xfrm>
        </p:grpSpPr>
        <p:sp>
          <p:nvSpPr>
            <p:cNvPr id="354" name="Google Shape;354;p24"/>
            <p:cNvSpPr/>
            <p:nvPr/>
          </p:nvSpPr>
          <p:spPr>
            <a:xfrm>
              <a:off x="4572000" y="7247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355" name="Google Shape;355;p24"/>
            <p:cNvSpPr txBox="1"/>
            <p:nvPr/>
          </p:nvSpPr>
          <p:spPr>
            <a:xfrm>
              <a:off x="4608150" y="696162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3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5" name="Google Shape;3015;p114"/>
          <p:cNvPicPr preferRelativeResize="0"/>
          <p:nvPr/>
        </p:nvPicPr>
        <p:blipFill rotWithShape="1">
          <a:blip r:embed="rId3">
            <a:alphaModFix/>
          </a:blip>
          <a:srcRect b="20197" l="0" r="0" t="0"/>
          <a:stretch/>
        </p:blipFill>
        <p:spPr>
          <a:xfrm>
            <a:off x="735150" y="698186"/>
            <a:ext cx="5143555" cy="4324702"/>
          </a:xfrm>
          <a:prstGeom prst="rect">
            <a:avLst/>
          </a:prstGeom>
          <a:noFill/>
          <a:ln>
            <a:noFill/>
          </a:ln>
        </p:spPr>
      </p:pic>
      <p:sp>
        <p:nvSpPr>
          <p:cNvPr id="3016" name="Google Shape;3016;p114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7" name="Google Shape;3017;p114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개인정보 처리방침</a:t>
            </a:r>
            <a:endParaRPr sz="1100">
              <a:solidFill>
                <a:srgbClr val="FDBE34"/>
              </a:solidFill>
            </a:endParaRPr>
          </a:p>
        </p:txBody>
      </p:sp>
      <p:grpSp>
        <p:nvGrpSpPr>
          <p:cNvPr id="3018" name="Google Shape;3018;p114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3019" name="Google Shape;3019;p114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020" name="Google Shape;3020;p114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3021" name="Google Shape;3021;p114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22" name="Google Shape;3022;p114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3023" name="Google Shape;3023;p114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114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025" name="Google Shape;3025;p114"/>
          <p:cNvGrpSpPr/>
          <p:nvPr/>
        </p:nvGrpSpPr>
        <p:grpSpPr>
          <a:xfrm>
            <a:off x="280950" y="3399662"/>
            <a:ext cx="342900" cy="400200"/>
            <a:chOff x="9544050" y="-2212550"/>
            <a:chExt cx="342900" cy="400200"/>
          </a:xfrm>
        </p:grpSpPr>
        <p:sp>
          <p:nvSpPr>
            <p:cNvPr id="3026" name="Google Shape;3026;p114"/>
            <p:cNvSpPr/>
            <p:nvPr/>
          </p:nvSpPr>
          <p:spPr>
            <a:xfrm>
              <a:off x="9544050" y="-218392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3027" name="Google Shape;3027;p114"/>
            <p:cNvSpPr txBox="1"/>
            <p:nvPr/>
          </p:nvSpPr>
          <p:spPr>
            <a:xfrm>
              <a:off x="9580200" y="-221255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3028" name="Google Shape;3028;p114"/>
          <p:cNvGrpSpPr/>
          <p:nvPr/>
        </p:nvGrpSpPr>
        <p:grpSpPr>
          <a:xfrm>
            <a:off x="280950" y="878038"/>
            <a:ext cx="342900" cy="400200"/>
            <a:chOff x="2743700" y="779813"/>
            <a:chExt cx="342900" cy="400200"/>
          </a:xfrm>
        </p:grpSpPr>
        <p:sp>
          <p:nvSpPr>
            <p:cNvPr id="3029" name="Google Shape;3029;p114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3030" name="Google Shape;3030;p114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3031" name="Google Shape;3031;p114"/>
          <p:cNvSpPr txBox="1"/>
          <p:nvPr/>
        </p:nvSpPr>
        <p:spPr>
          <a:xfrm>
            <a:off x="6559727" y="1050200"/>
            <a:ext cx="2529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개인정보 처리방침 내용 조회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이용약관 페이지로 이동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32" name="Google Shape;3032;p114"/>
          <p:cNvSpPr/>
          <p:nvPr/>
        </p:nvSpPr>
        <p:spPr>
          <a:xfrm>
            <a:off x="778875" y="2176700"/>
            <a:ext cx="5099700" cy="284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3" name="Google Shape;3033;p114"/>
          <p:cNvSpPr/>
          <p:nvPr/>
        </p:nvSpPr>
        <p:spPr>
          <a:xfrm>
            <a:off x="778875" y="989200"/>
            <a:ext cx="417000" cy="17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7" name="Shape 3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8" name="Google Shape;3038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425" y="921275"/>
            <a:ext cx="5737298" cy="3921301"/>
          </a:xfrm>
          <a:prstGeom prst="rect">
            <a:avLst/>
          </a:prstGeom>
          <a:noFill/>
          <a:ln>
            <a:noFill/>
          </a:ln>
        </p:spPr>
      </p:pic>
      <p:sp>
        <p:nvSpPr>
          <p:cNvPr id="3039" name="Google Shape;3039;p115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40" name="Google Shape;3040;p115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공간관리정책</a:t>
            </a:r>
            <a:endParaRPr sz="1100">
              <a:solidFill>
                <a:srgbClr val="FDBE34"/>
              </a:solidFill>
            </a:endParaRPr>
          </a:p>
        </p:txBody>
      </p:sp>
      <p:grpSp>
        <p:nvGrpSpPr>
          <p:cNvPr id="3041" name="Google Shape;3041;p115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3042" name="Google Shape;3042;p115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043" name="Google Shape;3043;p115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3044" name="Google Shape;3044;p115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45" name="Google Shape;3045;p115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3046" name="Google Shape;3046;p115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7" name="Google Shape;3047;p115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048" name="Google Shape;3048;p115"/>
          <p:cNvGrpSpPr/>
          <p:nvPr/>
        </p:nvGrpSpPr>
        <p:grpSpPr>
          <a:xfrm>
            <a:off x="166150" y="3309512"/>
            <a:ext cx="342900" cy="400200"/>
            <a:chOff x="9544050" y="-2212550"/>
            <a:chExt cx="342900" cy="400200"/>
          </a:xfrm>
        </p:grpSpPr>
        <p:sp>
          <p:nvSpPr>
            <p:cNvPr id="3049" name="Google Shape;3049;p115"/>
            <p:cNvSpPr/>
            <p:nvPr/>
          </p:nvSpPr>
          <p:spPr>
            <a:xfrm>
              <a:off x="9544050" y="-218392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3050" name="Google Shape;3050;p115"/>
            <p:cNvSpPr txBox="1"/>
            <p:nvPr/>
          </p:nvSpPr>
          <p:spPr>
            <a:xfrm>
              <a:off x="9580200" y="-221255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3051" name="Google Shape;3051;p115"/>
          <p:cNvGrpSpPr/>
          <p:nvPr/>
        </p:nvGrpSpPr>
        <p:grpSpPr>
          <a:xfrm>
            <a:off x="166150" y="989188"/>
            <a:ext cx="342900" cy="400200"/>
            <a:chOff x="2743700" y="779813"/>
            <a:chExt cx="342900" cy="400200"/>
          </a:xfrm>
        </p:grpSpPr>
        <p:sp>
          <p:nvSpPr>
            <p:cNvPr id="3052" name="Google Shape;3052;p115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3053" name="Google Shape;3053;p115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3054" name="Google Shape;3054;p115"/>
          <p:cNvSpPr txBox="1"/>
          <p:nvPr/>
        </p:nvSpPr>
        <p:spPr>
          <a:xfrm>
            <a:off x="6559727" y="1050200"/>
            <a:ext cx="2529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공간관리정책</a:t>
            </a: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 내용 조회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이용약관 페이지로 이동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55" name="Google Shape;3055;p115"/>
          <p:cNvSpPr/>
          <p:nvPr/>
        </p:nvSpPr>
        <p:spPr>
          <a:xfrm>
            <a:off x="623850" y="2176700"/>
            <a:ext cx="5694000" cy="266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6" name="Google Shape;3056;p115"/>
          <p:cNvSpPr/>
          <p:nvPr/>
        </p:nvSpPr>
        <p:spPr>
          <a:xfrm>
            <a:off x="623850" y="1100350"/>
            <a:ext cx="417000" cy="17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0" name="Shape 3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1" name="Google Shape;3061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075" y="832299"/>
            <a:ext cx="5385375" cy="42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3062" name="Google Shape;3062;p116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63" name="Google Shape;3063;p116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정산 및 환불 정책</a:t>
            </a:r>
            <a:endParaRPr sz="1100">
              <a:solidFill>
                <a:srgbClr val="FDBE34"/>
              </a:solidFill>
            </a:endParaRPr>
          </a:p>
        </p:txBody>
      </p:sp>
      <p:grpSp>
        <p:nvGrpSpPr>
          <p:cNvPr id="3064" name="Google Shape;3064;p116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3065" name="Google Shape;3065;p116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066" name="Google Shape;3066;p116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3067" name="Google Shape;3067;p116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68" name="Google Shape;3068;p116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3069" name="Google Shape;3069;p116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0" name="Google Shape;3070;p116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071" name="Google Shape;3071;p116"/>
          <p:cNvGrpSpPr/>
          <p:nvPr/>
        </p:nvGrpSpPr>
        <p:grpSpPr>
          <a:xfrm>
            <a:off x="223775" y="3485312"/>
            <a:ext cx="342900" cy="400200"/>
            <a:chOff x="9544050" y="-2212550"/>
            <a:chExt cx="342900" cy="400200"/>
          </a:xfrm>
        </p:grpSpPr>
        <p:sp>
          <p:nvSpPr>
            <p:cNvPr id="3072" name="Google Shape;3072;p116"/>
            <p:cNvSpPr/>
            <p:nvPr/>
          </p:nvSpPr>
          <p:spPr>
            <a:xfrm>
              <a:off x="9544050" y="-218392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3073" name="Google Shape;3073;p116"/>
            <p:cNvSpPr txBox="1"/>
            <p:nvPr/>
          </p:nvSpPr>
          <p:spPr>
            <a:xfrm>
              <a:off x="9580200" y="-221255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3074" name="Google Shape;3074;p116"/>
          <p:cNvGrpSpPr/>
          <p:nvPr/>
        </p:nvGrpSpPr>
        <p:grpSpPr>
          <a:xfrm>
            <a:off x="223775" y="939038"/>
            <a:ext cx="342900" cy="400200"/>
            <a:chOff x="2743700" y="779813"/>
            <a:chExt cx="342900" cy="400200"/>
          </a:xfrm>
        </p:grpSpPr>
        <p:sp>
          <p:nvSpPr>
            <p:cNvPr id="3075" name="Google Shape;3075;p116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3076" name="Google Shape;3076;p116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3077" name="Google Shape;3077;p116"/>
          <p:cNvSpPr txBox="1"/>
          <p:nvPr/>
        </p:nvSpPr>
        <p:spPr>
          <a:xfrm>
            <a:off x="6559727" y="1050200"/>
            <a:ext cx="2529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정산 및 환불정책</a:t>
            </a: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 내용 조회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이용약관 페이지로 이동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78" name="Google Shape;3078;p116"/>
          <p:cNvSpPr/>
          <p:nvPr/>
        </p:nvSpPr>
        <p:spPr>
          <a:xfrm>
            <a:off x="667100" y="2330900"/>
            <a:ext cx="5385300" cy="2709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9" name="Google Shape;3079;p116"/>
          <p:cNvSpPr/>
          <p:nvPr/>
        </p:nvSpPr>
        <p:spPr>
          <a:xfrm>
            <a:off x="703100" y="1050200"/>
            <a:ext cx="417000" cy="17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3" name="Shape 3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Google Shape;3084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50" y="882351"/>
            <a:ext cx="5720695" cy="409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5" name="Google Shape;3085;p117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6" name="Google Shape;3086;p117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블라인드된 공간 접근 페이지</a:t>
            </a:r>
            <a:endParaRPr sz="1100">
              <a:solidFill>
                <a:srgbClr val="FDBE34"/>
              </a:solidFill>
            </a:endParaRPr>
          </a:p>
        </p:txBody>
      </p:sp>
      <p:grpSp>
        <p:nvGrpSpPr>
          <p:cNvPr id="3087" name="Google Shape;3087;p117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3088" name="Google Shape;3088;p117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089" name="Google Shape;3089;p117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3090" name="Google Shape;3090;p117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91" name="Google Shape;3091;p117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3092" name="Google Shape;3092;p117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3" name="Google Shape;3093;p117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94" name="Google Shape;3094;p117"/>
          <p:cNvSpPr txBox="1"/>
          <p:nvPr/>
        </p:nvSpPr>
        <p:spPr>
          <a:xfrm>
            <a:off x="6559727" y="1050200"/>
            <a:ext cx="25290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AutoNum type="arabicPeriod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관리자에 의해 블라인드되었거나 이미 삭제된 공간에 접근했을 경우 해당 페이지로 이동.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AutoNum type="arabicPeriod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홈으로 버튼 클릭시 메인화면으로 이동.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95" name="Google Shape;3095;p117"/>
          <p:cNvSpPr/>
          <p:nvPr/>
        </p:nvSpPr>
        <p:spPr>
          <a:xfrm>
            <a:off x="1530100" y="3349250"/>
            <a:ext cx="3238500" cy="465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6" name="Google Shape;3096;p117"/>
          <p:cNvSpPr/>
          <p:nvPr/>
        </p:nvSpPr>
        <p:spPr>
          <a:xfrm>
            <a:off x="1164700" y="2267550"/>
            <a:ext cx="3949200" cy="709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7" name="Google Shape;3097;p117"/>
          <p:cNvGrpSpPr/>
          <p:nvPr/>
        </p:nvGrpSpPr>
        <p:grpSpPr>
          <a:xfrm>
            <a:off x="1026400" y="1983712"/>
            <a:ext cx="342900" cy="400200"/>
            <a:chOff x="9544050" y="-2212550"/>
            <a:chExt cx="342900" cy="400200"/>
          </a:xfrm>
        </p:grpSpPr>
        <p:sp>
          <p:nvSpPr>
            <p:cNvPr id="3098" name="Google Shape;3098;p117"/>
            <p:cNvSpPr/>
            <p:nvPr/>
          </p:nvSpPr>
          <p:spPr>
            <a:xfrm>
              <a:off x="9544050" y="-218392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3099" name="Google Shape;3099;p117"/>
            <p:cNvSpPr txBox="1"/>
            <p:nvPr/>
          </p:nvSpPr>
          <p:spPr>
            <a:xfrm>
              <a:off x="9580200" y="-221255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3100" name="Google Shape;3100;p117"/>
          <p:cNvGrpSpPr/>
          <p:nvPr/>
        </p:nvGrpSpPr>
        <p:grpSpPr>
          <a:xfrm>
            <a:off x="1299575" y="3156463"/>
            <a:ext cx="342900" cy="400200"/>
            <a:chOff x="2743700" y="779813"/>
            <a:chExt cx="342900" cy="400200"/>
          </a:xfrm>
        </p:grpSpPr>
        <p:sp>
          <p:nvSpPr>
            <p:cNvPr id="3101" name="Google Shape;3101;p117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3102" name="Google Shape;3102;p117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7" name="Google Shape;3107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51" y="1050200"/>
            <a:ext cx="5797425" cy="3878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8" name="Google Shape;3108;p118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9" name="Google Shape;3109;p118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잘못된 접근 페이지</a:t>
            </a:r>
            <a:endParaRPr sz="1100">
              <a:solidFill>
                <a:srgbClr val="FDBE34"/>
              </a:solidFill>
            </a:endParaRPr>
          </a:p>
        </p:txBody>
      </p:sp>
      <p:grpSp>
        <p:nvGrpSpPr>
          <p:cNvPr id="3110" name="Google Shape;3110;p118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3111" name="Google Shape;3111;p118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112" name="Google Shape;3112;p118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3113" name="Google Shape;3113;p118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114" name="Google Shape;3114;p118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3115" name="Google Shape;3115;p118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6" name="Google Shape;3116;p118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17" name="Google Shape;3117;p118"/>
          <p:cNvSpPr txBox="1"/>
          <p:nvPr/>
        </p:nvSpPr>
        <p:spPr>
          <a:xfrm>
            <a:off x="6559727" y="1050200"/>
            <a:ext cx="2529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AutoNum type="arabicPeriod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파라미터 조작 혹은 새로고침 등 잘못된 접근 시도했을 경우 해당 페이지로 이동.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AutoNum type="arabicPeriod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홈으로 버튼 클릭시 메인화면으로 이동.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18" name="Google Shape;3118;p118"/>
          <p:cNvSpPr/>
          <p:nvPr/>
        </p:nvSpPr>
        <p:spPr>
          <a:xfrm>
            <a:off x="1613613" y="2441425"/>
            <a:ext cx="3210300" cy="733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9" name="Google Shape;3119;p118"/>
          <p:cNvSpPr/>
          <p:nvPr/>
        </p:nvSpPr>
        <p:spPr>
          <a:xfrm>
            <a:off x="1501300" y="3598575"/>
            <a:ext cx="3421200" cy="420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20" name="Google Shape;3120;p118"/>
          <p:cNvGrpSpPr/>
          <p:nvPr/>
        </p:nvGrpSpPr>
        <p:grpSpPr>
          <a:xfrm>
            <a:off x="1463575" y="2214837"/>
            <a:ext cx="342900" cy="400200"/>
            <a:chOff x="9544050" y="-2212550"/>
            <a:chExt cx="342900" cy="400200"/>
          </a:xfrm>
        </p:grpSpPr>
        <p:sp>
          <p:nvSpPr>
            <p:cNvPr id="3121" name="Google Shape;3121;p118"/>
            <p:cNvSpPr/>
            <p:nvPr/>
          </p:nvSpPr>
          <p:spPr>
            <a:xfrm>
              <a:off x="9544050" y="-218392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3122" name="Google Shape;3122;p118"/>
            <p:cNvSpPr txBox="1"/>
            <p:nvPr/>
          </p:nvSpPr>
          <p:spPr>
            <a:xfrm>
              <a:off x="9580200" y="-221255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3123" name="Google Shape;3123;p118"/>
          <p:cNvGrpSpPr/>
          <p:nvPr/>
        </p:nvGrpSpPr>
        <p:grpSpPr>
          <a:xfrm>
            <a:off x="1043875" y="3608613"/>
            <a:ext cx="342900" cy="400200"/>
            <a:chOff x="2743700" y="779813"/>
            <a:chExt cx="342900" cy="400200"/>
          </a:xfrm>
        </p:grpSpPr>
        <p:sp>
          <p:nvSpPr>
            <p:cNvPr id="3124" name="Google Shape;3124;p118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3125" name="Google Shape;3125;p118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25"/>
          <p:cNvPicPr preferRelativeResize="0"/>
          <p:nvPr/>
        </p:nvPicPr>
        <p:blipFill rotWithShape="1">
          <a:blip r:embed="rId3">
            <a:alphaModFix/>
          </a:blip>
          <a:srcRect b="42940" l="0" r="0" t="4692"/>
          <a:stretch/>
        </p:blipFill>
        <p:spPr>
          <a:xfrm>
            <a:off x="320050" y="753500"/>
            <a:ext cx="1948624" cy="4149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5"/>
          <p:cNvPicPr preferRelativeResize="0"/>
          <p:nvPr/>
        </p:nvPicPr>
        <p:blipFill rotWithShape="1">
          <a:blip r:embed="rId3">
            <a:alphaModFix/>
          </a:blip>
          <a:srcRect b="7526" l="0" r="0" t="57003"/>
          <a:stretch/>
        </p:blipFill>
        <p:spPr>
          <a:xfrm>
            <a:off x="2439100" y="753499"/>
            <a:ext cx="2132900" cy="3076132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5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3" name="Google Shape;363;p25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공간 상세정보 페이지</a:t>
            </a:r>
            <a:endParaRPr sz="1100">
              <a:solidFill>
                <a:srgbClr val="FDBE34"/>
              </a:solidFill>
            </a:endParaRPr>
          </a:p>
        </p:txBody>
      </p:sp>
      <p:grpSp>
        <p:nvGrpSpPr>
          <p:cNvPr id="364" name="Google Shape;364;p25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365" name="Google Shape;365;p25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66" name="Google Shape;366;p25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367" name="Google Shape;367;p25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8" name="Google Shape;368;p25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369" name="Google Shape;369;p25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5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1" name="Google Shape;371;p25"/>
          <p:cNvSpPr txBox="1"/>
          <p:nvPr/>
        </p:nvSpPr>
        <p:spPr>
          <a:xfrm>
            <a:off x="6559725" y="1050200"/>
            <a:ext cx="2529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공간명, 공간 한줄설명, 카테고리 표시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공간 상세사진 슬라이드로 확인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2" name="Google Shape;372;p25"/>
          <p:cNvSpPr/>
          <p:nvPr/>
        </p:nvSpPr>
        <p:spPr>
          <a:xfrm>
            <a:off x="404825" y="753500"/>
            <a:ext cx="1707300" cy="1260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25"/>
          <p:cNvPicPr preferRelativeResize="0"/>
          <p:nvPr/>
        </p:nvPicPr>
        <p:blipFill rotWithShape="1">
          <a:blip r:embed="rId4">
            <a:alphaModFix/>
          </a:blip>
          <a:srcRect b="22528" l="0" r="0" t="0"/>
          <a:stretch/>
        </p:blipFill>
        <p:spPr>
          <a:xfrm>
            <a:off x="2955775" y="1860600"/>
            <a:ext cx="3417425" cy="2669548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25"/>
          <p:cNvSpPr/>
          <p:nvPr/>
        </p:nvSpPr>
        <p:spPr>
          <a:xfrm>
            <a:off x="2955838" y="1860525"/>
            <a:ext cx="3417300" cy="2669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5" name="Google Shape;375;p25"/>
          <p:cNvCxnSpPr/>
          <p:nvPr/>
        </p:nvCxnSpPr>
        <p:spPr>
          <a:xfrm>
            <a:off x="2112125" y="1126100"/>
            <a:ext cx="831600" cy="755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376" name="Google Shape;376;p25"/>
          <p:cNvGrpSpPr/>
          <p:nvPr/>
        </p:nvGrpSpPr>
        <p:grpSpPr>
          <a:xfrm>
            <a:off x="4493038" y="1670587"/>
            <a:ext cx="342900" cy="400200"/>
            <a:chOff x="9544050" y="-2212550"/>
            <a:chExt cx="342900" cy="400200"/>
          </a:xfrm>
        </p:grpSpPr>
        <p:sp>
          <p:nvSpPr>
            <p:cNvPr id="377" name="Google Shape;377;p25"/>
            <p:cNvSpPr/>
            <p:nvPr/>
          </p:nvSpPr>
          <p:spPr>
            <a:xfrm>
              <a:off x="9544050" y="-218392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378" name="Google Shape;378;p25"/>
            <p:cNvSpPr txBox="1"/>
            <p:nvPr/>
          </p:nvSpPr>
          <p:spPr>
            <a:xfrm>
              <a:off x="9580200" y="-221255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379" name="Google Shape;379;p25"/>
          <p:cNvGrpSpPr/>
          <p:nvPr/>
        </p:nvGrpSpPr>
        <p:grpSpPr>
          <a:xfrm>
            <a:off x="5968300" y="2281550"/>
            <a:ext cx="342900" cy="400200"/>
            <a:chOff x="2743700" y="779813"/>
            <a:chExt cx="342900" cy="400200"/>
          </a:xfrm>
        </p:grpSpPr>
        <p:sp>
          <p:nvSpPr>
            <p:cNvPr id="380" name="Google Shape;380;p25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381" name="Google Shape;381;p25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26"/>
          <p:cNvPicPr preferRelativeResize="0"/>
          <p:nvPr/>
        </p:nvPicPr>
        <p:blipFill rotWithShape="1">
          <a:blip r:embed="rId3">
            <a:alphaModFix/>
          </a:blip>
          <a:srcRect b="42940" l="0" r="0" t="4692"/>
          <a:stretch/>
        </p:blipFill>
        <p:spPr>
          <a:xfrm>
            <a:off x="320050" y="753500"/>
            <a:ext cx="1948624" cy="4149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6"/>
          <p:cNvPicPr preferRelativeResize="0"/>
          <p:nvPr/>
        </p:nvPicPr>
        <p:blipFill rotWithShape="1">
          <a:blip r:embed="rId3">
            <a:alphaModFix/>
          </a:blip>
          <a:srcRect b="7526" l="0" r="0" t="57003"/>
          <a:stretch/>
        </p:blipFill>
        <p:spPr>
          <a:xfrm>
            <a:off x="2439100" y="753499"/>
            <a:ext cx="2132900" cy="3076132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26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9" name="Google Shape;389;p26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공간 상세 페이지</a:t>
            </a:r>
            <a:endParaRPr sz="1100">
              <a:solidFill>
                <a:srgbClr val="FDBE34"/>
              </a:solidFill>
            </a:endParaRPr>
          </a:p>
        </p:txBody>
      </p:sp>
      <p:grpSp>
        <p:nvGrpSpPr>
          <p:cNvPr id="390" name="Google Shape;390;p26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391" name="Google Shape;391;p26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92" name="Google Shape;392;p26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393" name="Google Shape;393;p26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4" name="Google Shape;394;p26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395" name="Google Shape;395;p26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6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7" name="Google Shape;397;p26"/>
          <p:cNvSpPr txBox="1"/>
          <p:nvPr/>
        </p:nvSpPr>
        <p:spPr>
          <a:xfrm>
            <a:off x="6559725" y="1050200"/>
            <a:ext cx="2529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공간소개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시설 안내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예약시 주의사항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98" name="Google Shape;39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4387" y="753488"/>
            <a:ext cx="3201714" cy="1573163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26"/>
          <p:cNvSpPr/>
          <p:nvPr/>
        </p:nvSpPr>
        <p:spPr>
          <a:xfrm>
            <a:off x="404925" y="2396650"/>
            <a:ext cx="1116300" cy="1174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0" name="Google Shape;400;p26"/>
          <p:cNvCxnSpPr>
            <a:stCxn id="399" idx="3"/>
            <a:endCxn id="401" idx="1"/>
          </p:cNvCxnSpPr>
          <p:nvPr/>
        </p:nvCxnSpPr>
        <p:spPr>
          <a:xfrm flipH="1" rot="10800000">
            <a:off x="1521225" y="2800000"/>
            <a:ext cx="973200" cy="183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402" name="Google Shape;40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4400" y="2326650"/>
            <a:ext cx="3167476" cy="1256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14425" y="3525000"/>
            <a:ext cx="3167476" cy="1337197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26"/>
          <p:cNvSpPr/>
          <p:nvPr/>
        </p:nvSpPr>
        <p:spPr>
          <a:xfrm>
            <a:off x="2494400" y="753500"/>
            <a:ext cx="3201600" cy="4093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4" name="Google Shape;404;p26"/>
          <p:cNvGrpSpPr/>
          <p:nvPr/>
        </p:nvGrpSpPr>
        <p:grpSpPr>
          <a:xfrm>
            <a:off x="3256775" y="753512"/>
            <a:ext cx="342900" cy="400200"/>
            <a:chOff x="9544050" y="-2212550"/>
            <a:chExt cx="342900" cy="400200"/>
          </a:xfrm>
        </p:grpSpPr>
        <p:sp>
          <p:nvSpPr>
            <p:cNvPr id="405" name="Google Shape;405;p26"/>
            <p:cNvSpPr/>
            <p:nvPr/>
          </p:nvSpPr>
          <p:spPr>
            <a:xfrm>
              <a:off x="9544050" y="-218392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406" name="Google Shape;406;p26"/>
            <p:cNvSpPr txBox="1"/>
            <p:nvPr/>
          </p:nvSpPr>
          <p:spPr>
            <a:xfrm>
              <a:off x="9580200" y="-221255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407" name="Google Shape;407;p26"/>
          <p:cNvGrpSpPr/>
          <p:nvPr/>
        </p:nvGrpSpPr>
        <p:grpSpPr>
          <a:xfrm>
            <a:off x="3266725" y="2269725"/>
            <a:ext cx="342900" cy="400200"/>
            <a:chOff x="2743700" y="779813"/>
            <a:chExt cx="342900" cy="400200"/>
          </a:xfrm>
        </p:grpSpPr>
        <p:sp>
          <p:nvSpPr>
            <p:cNvPr id="408" name="Google Shape;408;p26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409" name="Google Shape;409;p26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410" name="Google Shape;410;p26"/>
          <p:cNvGrpSpPr/>
          <p:nvPr/>
        </p:nvGrpSpPr>
        <p:grpSpPr>
          <a:xfrm>
            <a:off x="3451950" y="3472700"/>
            <a:ext cx="342900" cy="400200"/>
            <a:chOff x="2743700" y="779813"/>
            <a:chExt cx="342900" cy="400200"/>
          </a:xfrm>
        </p:grpSpPr>
        <p:sp>
          <p:nvSpPr>
            <p:cNvPr id="411" name="Google Shape;411;p26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412" name="Google Shape;412;p26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3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7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8" name="Google Shape;418;p27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공간 상세 페이지</a:t>
            </a:r>
            <a:endParaRPr sz="1100">
              <a:solidFill>
                <a:srgbClr val="FDBE34"/>
              </a:solidFill>
            </a:endParaRPr>
          </a:p>
        </p:txBody>
      </p:sp>
      <p:grpSp>
        <p:nvGrpSpPr>
          <p:cNvPr id="419" name="Google Shape;419;p27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420" name="Google Shape;420;p27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21" name="Google Shape;421;p27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422" name="Google Shape;422;p27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23" name="Google Shape;423;p27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424" name="Google Shape;424;p27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7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6" name="Google Shape;426;p27"/>
          <p:cNvSpPr txBox="1"/>
          <p:nvPr/>
        </p:nvSpPr>
        <p:spPr>
          <a:xfrm>
            <a:off x="6559725" y="1050200"/>
            <a:ext cx="25290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이용후기 게시글 갯수, 평균별점 표시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사진 후기만 보기 버튼 클릭시 사진이 등록된 후기만 조회 가능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별점 표시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로그인한 회원정보가 작성자의 회원코드와 일치할 경우 수정, 삭제 버튼 표시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호스트의 답글이 있을 경우, 답글 표시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리뷰 삭제버튼 클릭시 삭제알림창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27" name="Google Shape;427;p27"/>
          <p:cNvPicPr preferRelativeResize="0"/>
          <p:nvPr/>
        </p:nvPicPr>
        <p:blipFill rotWithShape="1">
          <a:blip r:embed="rId3">
            <a:alphaModFix/>
          </a:blip>
          <a:srcRect b="42940" l="0" r="0" t="4692"/>
          <a:stretch/>
        </p:blipFill>
        <p:spPr>
          <a:xfrm>
            <a:off x="320050" y="753500"/>
            <a:ext cx="1948624" cy="4149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27"/>
          <p:cNvPicPr preferRelativeResize="0"/>
          <p:nvPr/>
        </p:nvPicPr>
        <p:blipFill rotWithShape="1">
          <a:blip r:embed="rId3">
            <a:alphaModFix/>
          </a:blip>
          <a:srcRect b="7526" l="0" r="0" t="57003"/>
          <a:stretch/>
        </p:blipFill>
        <p:spPr>
          <a:xfrm>
            <a:off x="2439100" y="753499"/>
            <a:ext cx="2132900" cy="3076132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27"/>
          <p:cNvSpPr/>
          <p:nvPr/>
        </p:nvSpPr>
        <p:spPr>
          <a:xfrm>
            <a:off x="481525" y="3518975"/>
            <a:ext cx="1149300" cy="1383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0" name="Google Shape;430;p27"/>
          <p:cNvCxnSpPr>
            <a:endCxn id="431" idx="1"/>
          </p:cNvCxnSpPr>
          <p:nvPr/>
        </p:nvCxnSpPr>
        <p:spPr>
          <a:xfrm flipH="1" rot="10800000">
            <a:off x="1630624" y="2919400"/>
            <a:ext cx="795000" cy="593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431" name="Google Shape;43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5624" y="753512"/>
            <a:ext cx="3489951" cy="433177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27"/>
          <p:cNvSpPr/>
          <p:nvPr/>
        </p:nvSpPr>
        <p:spPr>
          <a:xfrm>
            <a:off x="2425625" y="753500"/>
            <a:ext cx="3489900" cy="4331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27"/>
          <p:cNvGrpSpPr/>
          <p:nvPr/>
        </p:nvGrpSpPr>
        <p:grpSpPr>
          <a:xfrm>
            <a:off x="3748700" y="701743"/>
            <a:ext cx="342900" cy="400200"/>
            <a:chOff x="9544050" y="-2212550"/>
            <a:chExt cx="342900" cy="400200"/>
          </a:xfrm>
        </p:grpSpPr>
        <p:sp>
          <p:nvSpPr>
            <p:cNvPr id="434" name="Google Shape;434;p27"/>
            <p:cNvSpPr/>
            <p:nvPr/>
          </p:nvSpPr>
          <p:spPr>
            <a:xfrm>
              <a:off x="9544050" y="-218392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435" name="Google Shape;435;p27"/>
            <p:cNvSpPr txBox="1"/>
            <p:nvPr/>
          </p:nvSpPr>
          <p:spPr>
            <a:xfrm>
              <a:off x="9580200" y="-221255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436" name="Google Shape;436;p27"/>
          <p:cNvSpPr/>
          <p:nvPr/>
        </p:nvSpPr>
        <p:spPr>
          <a:xfrm>
            <a:off x="4957450" y="1101950"/>
            <a:ext cx="908400" cy="23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7" name="Google Shape;437;p27"/>
          <p:cNvGrpSpPr/>
          <p:nvPr/>
        </p:nvGrpSpPr>
        <p:grpSpPr>
          <a:xfrm>
            <a:off x="4614550" y="1018400"/>
            <a:ext cx="342900" cy="400200"/>
            <a:chOff x="2743700" y="779813"/>
            <a:chExt cx="342900" cy="400200"/>
          </a:xfrm>
        </p:grpSpPr>
        <p:sp>
          <p:nvSpPr>
            <p:cNvPr id="438" name="Google Shape;438;p27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439" name="Google Shape;439;p27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440" name="Google Shape;440;p27"/>
          <p:cNvSpPr/>
          <p:nvPr/>
        </p:nvSpPr>
        <p:spPr>
          <a:xfrm>
            <a:off x="5471800" y="2107950"/>
            <a:ext cx="393900" cy="23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1" name="Google Shape;441;p27"/>
          <p:cNvGrpSpPr/>
          <p:nvPr/>
        </p:nvGrpSpPr>
        <p:grpSpPr>
          <a:xfrm>
            <a:off x="5128900" y="2024400"/>
            <a:ext cx="342900" cy="400200"/>
            <a:chOff x="2743700" y="779813"/>
            <a:chExt cx="342900" cy="400200"/>
          </a:xfrm>
        </p:grpSpPr>
        <p:sp>
          <p:nvSpPr>
            <p:cNvPr id="442" name="Google Shape;442;p27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443" name="Google Shape;443;p27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3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444" name="Google Shape;444;p27"/>
          <p:cNvSpPr/>
          <p:nvPr/>
        </p:nvSpPr>
        <p:spPr>
          <a:xfrm>
            <a:off x="2499275" y="3355500"/>
            <a:ext cx="393900" cy="23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5" name="Google Shape;445;p27"/>
          <p:cNvGrpSpPr/>
          <p:nvPr/>
        </p:nvGrpSpPr>
        <p:grpSpPr>
          <a:xfrm>
            <a:off x="2156375" y="3271950"/>
            <a:ext cx="342900" cy="400200"/>
            <a:chOff x="2743700" y="779813"/>
            <a:chExt cx="342900" cy="400200"/>
          </a:xfrm>
        </p:grpSpPr>
        <p:sp>
          <p:nvSpPr>
            <p:cNvPr id="446" name="Google Shape;446;p27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447" name="Google Shape;447;p27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4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448" name="Google Shape;448;p27"/>
          <p:cNvSpPr/>
          <p:nvPr/>
        </p:nvSpPr>
        <p:spPr>
          <a:xfrm>
            <a:off x="2596950" y="3672150"/>
            <a:ext cx="1211400" cy="51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9" name="Google Shape;449;p27"/>
          <p:cNvGrpSpPr/>
          <p:nvPr/>
        </p:nvGrpSpPr>
        <p:grpSpPr>
          <a:xfrm>
            <a:off x="3637525" y="3512800"/>
            <a:ext cx="342900" cy="400200"/>
            <a:chOff x="2743700" y="779813"/>
            <a:chExt cx="342900" cy="400200"/>
          </a:xfrm>
        </p:grpSpPr>
        <p:sp>
          <p:nvSpPr>
            <p:cNvPr id="450" name="Google Shape;450;p27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451" name="Google Shape;451;p27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5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pic>
        <p:nvPicPr>
          <p:cNvPr id="452" name="Google Shape;45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2173" y="3985711"/>
            <a:ext cx="2132900" cy="6379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3" name="Google Shape;453;p27"/>
          <p:cNvGrpSpPr/>
          <p:nvPr/>
        </p:nvGrpSpPr>
        <p:grpSpPr>
          <a:xfrm>
            <a:off x="4129725" y="3807850"/>
            <a:ext cx="342900" cy="400200"/>
            <a:chOff x="2743700" y="779813"/>
            <a:chExt cx="342900" cy="400200"/>
          </a:xfrm>
        </p:grpSpPr>
        <p:sp>
          <p:nvSpPr>
            <p:cNvPr id="454" name="Google Shape;454;p27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455" name="Google Shape;455;p27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6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8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1" name="Google Shape;461;p28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공간 상세 페이지 - 리뷰 수정</a:t>
            </a:r>
            <a:endParaRPr sz="1100">
              <a:solidFill>
                <a:srgbClr val="FDBE34"/>
              </a:solidFill>
            </a:endParaRPr>
          </a:p>
        </p:txBody>
      </p:sp>
      <p:grpSp>
        <p:nvGrpSpPr>
          <p:cNvPr id="462" name="Google Shape;462;p28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463" name="Google Shape;463;p28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64" name="Google Shape;464;p28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465" name="Google Shape;465;p28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66" name="Google Shape;466;p28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467" name="Google Shape;467;p28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8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9" name="Google Shape;469;p28"/>
          <p:cNvSpPr txBox="1"/>
          <p:nvPr/>
        </p:nvSpPr>
        <p:spPr>
          <a:xfrm>
            <a:off x="6559725" y="1050200"/>
            <a:ext cx="25290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리뷰 수정버튼 클릭시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리뷰 별점 수정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리뷰 내용 수정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사진을 첨부한 리뷰라면 첨부된 사진 확인할 수 있음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사진 등록 or 변경 가능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목록으로 클릭시 팝업창 닫기, 수정하기 클릭시 리뷰 수정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70" name="Google Shape;470;p28"/>
          <p:cNvPicPr preferRelativeResize="0"/>
          <p:nvPr/>
        </p:nvPicPr>
        <p:blipFill rotWithShape="1">
          <a:blip r:embed="rId3">
            <a:alphaModFix/>
          </a:blip>
          <a:srcRect b="42940" l="0" r="0" t="4692"/>
          <a:stretch/>
        </p:blipFill>
        <p:spPr>
          <a:xfrm>
            <a:off x="320050" y="753500"/>
            <a:ext cx="1948624" cy="4149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28"/>
          <p:cNvPicPr preferRelativeResize="0"/>
          <p:nvPr/>
        </p:nvPicPr>
        <p:blipFill rotWithShape="1">
          <a:blip r:embed="rId3">
            <a:alphaModFix/>
          </a:blip>
          <a:srcRect b="7526" l="0" r="0" t="57003"/>
          <a:stretch/>
        </p:blipFill>
        <p:spPr>
          <a:xfrm>
            <a:off x="2439100" y="753499"/>
            <a:ext cx="2132900" cy="3076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9100" y="753500"/>
            <a:ext cx="3024815" cy="438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28"/>
          <p:cNvSpPr/>
          <p:nvPr/>
        </p:nvSpPr>
        <p:spPr>
          <a:xfrm>
            <a:off x="4618425" y="1200325"/>
            <a:ext cx="852600" cy="22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4" name="Google Shape;474;p28"/>
          <p:cNvGrpSpPr/>
          <p:nvPr/>
        </p:nvGrpSpPr>
        <p:grpSpPr>
          <a:xfrm>
            <a:off x="4343675" y="1110768"/>
            <a:ext cx="342900" cy="400200"/>
            <a:chOff x="9544050" y="-2212550"/>
            <a:chExt cx="342900" cy="400200"/>
          </a:xfrm>
        </p:grpSpPr>
        <p:sp>
          <p:nvSpPr>
            <p:cNvPr id="475" name="Google Shape;475;p28"/>
            <p:cNvSpPr/>
            <p:nvPr/>
          </p:nvSpPr>
          <p:spPr>
            <a:xfrm>
              <a:off x="9544050" y="-218392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476" name="Google Shape;476;p28"/>
            <p:cNvSpPr txBox="1"/>
            <p:nvPr/>
          </p:nvSpPr>
          <p:spPr>
            <a:xfrm>
              <a:off x="9580200" y="-221255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477" name="Google Shape;477;p28"/>
          <p:cNvSpPr/>
          <p:nvPr/>
        </p:nvSpPr>
        <p:spPr>
          <a:xfrm>
            <a:off x="2541950" y="1738325"/>
            <a:ext cx="2815800" cy="153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28"/>
          <p:cNvGrpSpPr/>
          <p:nvPr/>
        </p:nvGrpSpPr>
        <p:grpSpPr>
          <a:xfrm>
            <a:off x="2796800" y="1373513"/>
            <a:ext cx="342900" cy="400200"/>
            <a:chOff x="2743700" y="779813"/>
            <a:chExt cx="342900" cy="400200"/>
          </a:xfrm>
        </p:grpSpPr>
        <p:sp>
          <p:nvSpPr>
            <p:cNvPr id="479" name="Google Shape;479;p28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480" name="Google Shape;480;p28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481" name="Google Shape;481;p28"/>
          <p:cNvSpPr/>
          <p:nvPr/>
        </p:nvSpPr>
        <p:spPr>
          <a:xfrm>
            <a:off x="2541950" y="3587825"/>
            <a:ext cx="1080300" cy="24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28"/>
          <p:cNvGrpSpPr/>
          <p:nvPr/>
        </p:nvGrpSpPr>
        <p:grpSpPr>
          <a:xfrm>
            <a:off x="2199038" y="3508625"/>
            <a:ext cx="342900" cy="400200"/>
            <a:chOff x="2743700" y="779813"/>
            <a:chExt cx="342900" cy="400200"/>
          </a:xfrm>
        </p:grpSpPr>
        <p:sp>
          <p:nvSpPr>
            <p:cNvPr id="483" name="Google Shape;483;p28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484" name="Google Shape;484;p28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3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485" name="Google Shape;485;p28"/>
          <p:cNvSpPr/>
          <p:nvPr/>
        </p:nvSpPr>
        <p:spPr>
          <a:xfrm>
            <a:off x="2541950" y="4273625"/>
            <a:ext cx="2839800" cy="349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/>
          <p:nvPr/>
        </p:nvSpPr>
        <p:spPr>
          <a:xfrm>
            <a:off x="3342050" y="4735075"/>
            <a:ext cx="1230000" cy="317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7" name="Google Shape;487;p28"/>
          <p:cNvGrpSpPr/>
          <p:nvPr/>
        </p:nvGrpSpPr>
        <p:grpSpPr>
          <a:xfrm>
            <a:off x="2199050" y="4248425"/>
            <a:ext cx="342900" cy="400200"/>
            <a:chOff x="2743700" y="779813"/>
            <a:chExt cx="342900" cy="400200"/>
          </a:xfrm>
        </p:grpSpPr>
        <p:sp>
          <p:nvSpPr>
            <p:cNvPr id="488" name="Google Shape;488;p28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489" name="Google Shape;489;p28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4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490" name="Google Shape;490;p28"/>
          <p:cNvGrpSpPr/>
          <p:nvPr/>
        </p:nvGrpSpPr>
        <p:grpSpPr>
          <a:xfrm>
            <a:off x="3115425" y="4693525"/>
            <a:ext cx="342900" cy="400200"/>
            <a:chOff x="2743700" y="779813"/>
            <a:chExt cx="342900" cy="400200"/>
          </a:xfrm>
        </p:grpSpPr>
        <p:sp>
          <p:nvSpPr>
            <p:cNvPr id="491" name="Google Shape;491;p28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492" name="Google Shape;492;p28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5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9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8" name="Google Shape;498;p29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공간 상세 페이지</a:t>
            </a:r>
            <a:endParaRPr sz="1100">
              <a:solidFill>
                <a:srgbClr val="FDBE34"/>
              </a:solidFill>
            </a:endParaRPr>
          </a:p>
        </p:txBody>
      </p:sp>
      <p:grpSp>
        <p:nvGrpSpPr>
          <p:cNvPr id="499" name="Google Shape;499;p29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500" name="Google Shape;500;p29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01" name="Google Shape;501;p29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502" name="Google Shape;502;p29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3" name="Google Shape;503;p29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504" name="Google Shape;504;p29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6" name="Google Shape;506;p29"/>
          <p:cNvSpPr txBox="1"/>
          <p:nvPr/>
        </p:nvSpPr>
        <p:spPr>
          <a:xfrm>
            <a:off x="6559725" y="1068125"/>
            <a:ext cx="25290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호스트 정보 출력.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호스트 닉네임, 사업자번호, 상호명, 대표자명, 사업자유형, 주업태, 주종목, 주소, 웹사이트 주소 정보 조회.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웹사이트 주소 클릭시 해당 웹사이트로 이동.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해당 공간의 위치정보 지도상 조회.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07" name="Google Shape;507;p29"/>
          <p:cNvPicPr preferRelativeResize="0"/>
          <p:nvPr/>
        </p:nvPicPr>
        <p:blipFill rotWithShape="1">
          <a:blip r:embed="rId3">
            <a:alphaModFix/>
          </a:blip>
          <a:srcRect b="7526" l="0" r="0" t="57003"/>
          <a:stretch/>
        </p:blipFill>
        <p:spPr>
          <a:xfrm>
            <a:off x="320050" y="753499"/>
            <a:ext cx="2132900" cy="3076132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29"/>
          <p:cNvSpPr/>
          <p:nvPr/>
        </p:nvSpPr>
        <p:spPr>
          <a:xfrm>
            <a:off x="495750" y="753500"/>
            <a:ext cx="1211400" cy="592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9" name="Google Shape;5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4694" y="1068081"/>
            <a:ext cx="4371974" cy="2262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0" name="Google Shape;510;p29"/>
          <p:cNvCxnSpPr>
            <a:stCxn id="508" idx="3"/>
          </p:cNvCxnSpPr>
          <p:nvPr/>
        </p:nvCxnSpPr>
        <p:spPr>
          <a:xfrm>
            <a:off x="1707150" y="1049750"/>
            <a:ext cx="317400" cy="219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11" name="Google Shape;511;p29"/>
          <p:cNvSpPr/>
          <p:nvPr/>
        </p:nvSpPr>
        <p:spPr>
          <a:xfrm>
            <a:off x="2024725" y="1068125"/>
            <a:ext cx="4371900" cy="2262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2" name="Google Shape;512;p29"/>
          <p:cNvGrpSpPr/>
          <p:nvPr/>
        </p:nvGrpSpPr>
        <p:grpSpPr>
          <a:xfrm>
            <a:off x="1879025" y="1391193"/>
            <a:ext cx="342900" cy="400200"/>
            <a:chOff x="9544050" y="-2212550"/>
            <a:chExt cx="342900" cy="400200"/>
          </a:xfrm>
        </p:grpSpPr>
        <p:sp>
          <p:nvSpPr>
            <p:cNvPr id="513" name="Google Shape;513;p29"/>
            <p:cNvSpPr/>
            <p:nvPr/>
          </p:nvSpPr>
          <p:spPr>
            <a:xfrm>
              <a:off x="9544050" y="-218392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514" name="Google Shape;514;p29"/>
            <p:cNvSpPr txBox="1"/>
            <p:nvPr/>
          </p:nvSpPr>
          <p:spPr>
            <a:xfrm>
              <a:off x="9580200" y="-221255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515" name="Google Shape;515;p29"/>
          <p:cNvSpPr/>
          <p:nvPr/>
        </p:nvSpPr>
        <p:spPr>
          <a:xfrm>
            <a:off x="3261175" y="2881975"/>
            <a:ext cx="1562400" cy="18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6" name="Google Shape;516;p29"/>
          <p:cNvGrpSpPr/>
          <p:nvPr/>
        </p:nvGrpSpPr>
        <p:grpSpPr>
          <a:xfrm>
            <a:off x="2918275" y="2670175"/>
            <a:ext cx="342900" cy="400200"/>
            <a:chOff x="2743700" y="779813"/>
            <a:chExt cx="342900" cy="400200"/>
          </a:xfrm>
        </p:grpSpPr>
        <p:sp>
          <p:nvSpPr>
            <p:cNvPr id="517" name="Google Shape;517;p29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518" name="Google Shape;518;p29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pic>
        <p:nvPicPr>
          <p:cNvPr id="519" name="Google Shape;51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5700" y="3125100"/>
            <a:ext cx="3069474" cy="1826526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9"/>
          <p:cNvSpPr/>
          <p:nvPr/>
        </p:nvSpPr>
        <p:spPr>
          <a:xfrm>
            <a:off x="495750" y="1346000"/>
            <a:ext cx="1211400" cy="689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1" name="Google Shape;521;p29"/>
          <p:cNvCxnSpPr>
            <a:stCxn id="520" idx="2"/>
            <a:endCxn id="519" idx="1"/>
          </p:cNvCxnSpPr>
          <p:nvPr/>
        </p:nvCxnSpPr>
        <p:spPr>
          <a:xfrm>
            <a:off x="1101450" y="2035400"/>
            <a:ext cx="1164300" cy="2003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22" name="Google Shape;522;p29"/>
          <p:cNvSpPr/>
          <p:nvPr/>
        </p:nvSpPr>
        <p:spPr>
          <a:xfrm>
            <a:off x="2243900" y="3125100"/>
            <a:ext cx="3069600" cy="1826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3" name="Google Shape;523;p29"/>
          <p:cNvGrpSpPr/>
          <p:nvPr/>
        </p:nvGrpSpPr>
        <p:grpSpPr>
          <a:xfrm>
            <a:off x="2110050" y="4120725"/>
            <a:ext cx="342900" cy="400200"/>
            <a:chOff x="2743700" y="779813"/>
            <a:chExt cx="342900" cy="400200"/>
          </a:xfrm>
        </p:grpSpPr>
        <p:sp>
          <p:nvSpPr>
            <p:cNvPr id="524" name="Google Shape;524;p29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525" name="Google Shape;525;p29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3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1" name="Google Shape;531;p30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공간 상세 페이지</a:t>
            </a:r>
            <a:endParaRPr sz="1100">
              <a:solidFill>
                <a:srgbClr val="FDBE34"/>
              </a:solidFill>
            </a:endParaRPr>
          </a:p>
        </p:txBody>
      </p:sp>
      <p:grpSp>
        <p:nvGrpSpPr>
          <p:cNvPr id="532" name="Google Shape;532;p30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533" name="Google Shape;533;p30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34" name="Google Shape;534;p30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535" name="Google Shape;535;p30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6" name="Google Shape;536;p30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537" name="Google Shape;537;p30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30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9" name="Google Shape;539;p30"/>
          <p:cNvSpPr txBox="1"/>
          <p:nvPr/>
        </p:nvSpPr>
        <p:spPr>
          <a:xfrm>
            <a:off x="6559725" y="1050200"/>
            <a:ext cx="2529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환불규정 안내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이용기간별 환불 퍼센테이지 조회 가능.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40" name="Google Shape;540;p30"/>
          <p:cNvPicPr preferRelativeResize="0"/>
          <p:nvPr/>
        </p:nvPicPr>
        <p:blipFill rotWithShape="1">
          <a:blip r:embed="rId3">
            <a:alphaModFix/>
          </a:blip>
          <a:srcRect b="7526" l="0" r="0" t="57003"/>
          <a:stretch/>
        </p:blipFill>
        <p:spPr>
          <a:xfrm>
            <a:off x="320050" y="753499"/>
            <a:ext cx="2132900" cy="3076132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30"/>
          <p:cNvSpPr/>
          <p:nvPr/>
        </p:nvSpPr>
        <p:spPr>
          <a:xfrm>
            <a:off x="495750" y="2031800"/>
            <a:ext cx="1211400" cy="40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2" name="Google Shape;54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6249" y="2447785"/>
            <a:ext cx="3957625" cy="1178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3" name="Google Shape;543;p30"/>
          <p:cNvCxnSpPr>
            <a:endCxn id="542" idx="1"/>
          </p:cNvCxnSpPr>
          <p:nvPr/>
        </p:nvCxnSpPr>
        <p:spPr>
          <a:xfrm>
            <a:off x="1707249" y="2188247"/>
            <a:ext cx="699000" cy="848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44" name="Google Shape;544;p30"/>
          <p:cNvSpPr/>
          <p:nvPr/>
        </p:nvSpPr>
        <p:spPr>
          <a:xfrm>
            <a:off x="2406250" y="2447775"/>
            <a:ext cx="3957600" cy="1143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5" name="Google Shape;545;p30"/>
          <p:cNvGrpSpPr/>
          <p:nvPr/>
        </p:nvGrpSpPr>
        <p:grpSpPr>
          <a:xfrm>
            <a:off x="2184575" y="2188243"/>
            <a:ext cx="342900" cy="400200"/>
            <a:chOff x="9544050" y="-2212550"/>
            <a:chExt cx="342900" cy="400200"/>
          </a:xfrm>
        </p:grpSpPr>
        <p:sp>
          <p:nvSpPr>
            <p:cNvPr id="546" name="Google Shape;546;p30"/>
            <p:cNvSpPr/>
            <p:nvPr/>
          </p:nvSpPr>
          <p:spPr>
            <a:xfrm>
              <a:off x="9544050" y="-218392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547" name="Google Shape;547;p30"/>
            <p:cNvSpPr txBox="1"/>
            <p:nvPr/>
          </p:nvSpPr>
          <p:spPr>
            <a:xfrm>
              <a:off x="9580200" y="-221255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50" y="753500"/>
            <a:ext cx="5973359" cy="409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31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4" name="Google Shape;554;p31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공간 상세 페이지</a:t>
            </a:r>
            <a:endParaRPr sz="1100">
              <a:solidFill>
                <a:srgbClr val="FDBE34"/>
              </a:solidFill>
            </a:endParaRPr>
          </a:p>
        </p:txBody>
      </p:sp>
      <p:grpSp>
        <p:nvGrpSpPr>
          <p:cNvPr id="555" name="Google Shape;555;p31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556" name="Google Shape;556;p31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57" name="Google Shape;557;p31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558" name="Google Shape;558;p31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59" name="Google Shape;559;p31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560" name="Google Shape;560;p31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31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2" name="Google Shape;562;p31"/>
          <p:cNvSpPr txBox="1"/>
          <p:nvPr/>
        </p:nvSpPr>
        <p:spPr>
          <a:xfrm>
            <a:off x="6557975" y="1125150"/>
            <a:ext cx="2529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Q&amp;A 총 갯수 표시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질문자 닉네임, 작성일/수정일, 질문내용 표시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호스트 닉네임, 작성일/수정일,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질문답글내용 표시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질문작성버튼 클릭시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Q&amp;A 작성하는 팝업 뜸.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닫기 클릭시 창닫기.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Q&amp;A 내용 작성 후 작성하기 버튼 클릭시 작성완료된다. 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63" name="Google Shape;56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3270" y="1533625"/>
            <a:ext cx="3157525" cy="2946262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31"/>
          <p:cNvSpPr/>
          <p:nvPr/>
        </p:nvSpPr>
        <p:spPr>
          <a:xfrm>
            <a:off x="402150" y="1056325"/>
            <a:ext cx="1055100" cy="477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5" name="Google Shape;565;p31"/>
          <p:cNvGrpSpPr/>
          <p:nvPr/>
        </p:nvGrpSpPr>
        <p:grpSpPr>
          <a:xfrm>
            <a:off x="1237150" y="873525"/>
            <a:ext cx="342900" cy="400200"/>
            <a:chOff x="9544050" y="-2212550"/>
            <a:chExt cx="342900" cy="400200"/>
          </a:xfrm>
        </p:grpSpPr>
        <p:sp>
          <p:nvSpPr>
            <p:cNvPr id="566" name="Google Shape;566;p31"/>
            <p:cNvSpPr/>
            <p:nvPr/>
          </p:nvSpPr>
          <p:spPr>
            <a:xfrm>
              <a:off x="9544050" y="-218392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567" name="Google Shape;567;p31"/>
            <p:cNvSpPr txBox="1"/>
            <p:nvPr/>
          </p:nvSpPr>
          <p:spPr>
            <a:xfrm>
              <a:off x="9580200" y="-221255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568" name="Google Shape;568;p31"/>
          <p:cNvSpPr/>
          <p:nvPr/>
        </p:nvSpPr>
        <p:spPr>
          <a:xfrm>
            <a:off x="402150" y="2608900"/>
            <a:ext cx="1988700" cy="946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9" name="Google Shape;569;p31"/>
          <p:cNvGrpSpPr/>
          <p:nvPr/>
        </p:nvGrpSpPr>
        <p:grpSpPr>
          <a:xfrm>
            <a:off x="2149975" y="2470075"/>
            <a:ext cx="342900" cy="400200"/>
            <a:chOff x="2743700" y="779813"/>
            <a:chExt cx="342900" cy="400200"/>
          </a:xfrm>
        </p:grpSpPr>
        <p:sp>
          <p:nvSpPr>
            <p:cNvPr id="570" name="Google Shape;570;p31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571" name="Google Shape;571;p31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572" name="Google Shape;572;p31"/>
          <p:cNvSpPr/>
          <p:nvPr/>
        </p:nvSpPr>
        <p:spPr>
          <a:xfrm>
            <a:off x="721175" y="3780475"/>
            <a:ext cx="1988700" cy="946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3" name="Google Shape;573;p31"/>
          <p:cNvGrpSpPr/>
          <p:nvPr/>
        </p:nvGrpSpPr>
        <p:grpSpPr>
          <a:xfrm>
            <a:off x="552900" y="3623625"/>
            <a:ext cx="342900" cy="400200"/>
            <a:chOff x="4153350" y="832800"/>
            <a:chExt cx="342900" cy="400200"/>
          </a:xfrm>
        </p:grpSpPr>
        <p:sp>
          <p:nvSpPr>
            <p:cNvPr id="574" name="Google Shape;574;p31"/>
            <p:cNvSpPr/>
            <p:nvPr/>
          </p:nvSpPr>
          <p:spPr>
            <a:xfrm>
              <a:off x="4153350" y="861450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575" name="Google Shape;575;p31"/>
            <p:cNvSpPr txBox="1"/>
            <p:nvPr/>
          </p:nvSpPr>
          <p:spPr>
            <a:xfrm>
              <a:off x="4189488" y="83280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3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576" name="Google Shape;576;p31"/>
          <p:cNvSpPr/>
          <p:nvPr/>
        </p:nvSpPr>
        <p:spPr>
          <a:xfrm>
            <a:off x="5126550" y="1056325"/>
            <a:ext cx="960000" cy="343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7" name="Google Shape;577;p31"/>
          <p:cNvGrpSpPr/>
          <p:nvPr/>
        </p:nvGrpSpPr>
        <p:grpSpPr>
          <a:xfrm>
            <a:off x="4866175" y="887288"/>
            <a:ext cx="342900" cy="400200"/>
            <a:chOff x="9544050" y="-2212550"/>
            <a:chExt cx="342900" cy="400200"/>
          </a:xfrm>
        </p:grpSpPr>
        <p:sp>
          <p:nvSpPr>
            <p:cNvPr id="578" name="Google Shape;578;p31"/>
            <p:cNvSpPr/>
            <p:nvPr/>
          </p:nvSpPr>
          <p:spPr>
            <a:xfrm>
              <a:off x="9544050" y="-218392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579" name="Google Shape;579;p31"/>
            <p:cNvSpPr txBox="1"/>
            <p:nvPr/>
          </p:nvSpPr>
          <p:spPr>
            <a:xfrm>
              <a:off x="9580200" y="-221255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4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580" name="Google Shape;580;p31"/>
          <p:cNvGrpSpPr/>
          <p:nvPr/>
        </p:nvGrpSpPr>
        <p:grpSpPr>
          <a:xfrm>
            <a:off x="3933825" y="3867238"/>
            <a:ext cx="342900" cy="400200"/>
            <a:chOff x="9544050" y="-2212550"/>
            <a:chExt cx="342900" cy="400200"/>
          </a:xfrm>
        </p:grpSpPr>
        <p:sp>
          <p:nvSpPr>
            <p:cNvPr id="581" name="Google Shape;581;p31"/>
            <p:cNvSpPr/>
            <p:nvPr/>
          </p:nvSpPr>
          <p:spPr>
            <a:xfrm>
              <a:off x="9544050" y="-218392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582" name="Google Shape;582;p31"/>
            <p:cNvSpPr txBox="1"/>
            <p:nvPr/>
          </p:nvSpPr>
          <p:spPr>
            <a:xfrm>
              <a:off x="9580200" y="-221255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5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583" name="Google Shape;583;p31"/>
          <p:cNvSpPr/>
          <p:nvPr/>
        </p:nvSpPr>
        <p:spPr>
          <a:xfrm>
            <a:off x="4276725" y="4047175"/>
            <a:ext cx="461700" cy="343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1"/>
          <p:cNvSpPr/>
          <p:nvPr/>
        </p:nvSpPr>
        <p:spPr>
          <a:xfrm>
            <a:off x="4760600" y="4047225"/>
            <a:ext cx="640200" cy="343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5" name="Google Shape;585;p31"/>
          <p:cNvCxnSpPr>
            <a:stCxn id="576" idx="2"/>
          </p:cNvCxnSpPr>
          <p:nvPr/>
        </p:nvCxnSpPr>
        <p:spPr>
          <a:xfrm flipH="1">
            <a:off x="4362450" y="1400125"/>
            <a:ext cx="1244100" cy="152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2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1" name="Google Shape;591;p32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공간 상세 페이지</a:t>
            </a:r>
            <a:endParaRPr sz="1100">
              <a:solidFill>
                <a:srgbClr val="FDBE34"/>
              </a:solidFill>
            </a:endParaRPr>
          </a:p>
        </p:txBody>
      </p:sp>
      <p:grpSp>
        <p:nvGrpSpPr>
          <p:cNvPr id="592" name="Google Shape;592;p32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593" name="Google Shape;593;p32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94" name="Google Shape;594;p32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595" name="Google Shape;595;p32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96" name="Google Shape;596;p32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597" name="Google Shape;597;p32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2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9" name="Google Shape;599;p32"/>
          <p:cNvSpPr txBox="1"/>
          <p:nvPr/>
        </p:nvSpPr>
        <p:spPr>
          <a:xfrm>
            <a:off x="6559725" y="1050200"/>
            <a:ext cx="25290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Q&amp;A 작성자와 로그인한 회원의 정보가 일치할 경우 수정, 삭제 버튼 표시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수정버튼 클릭시 Q&amp;A 수정 팝업창 표시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삭제버튼 클릭시 삭제알림창 표시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00" name="Google Shape;600;p32"/>
          <p:cNvPicPr preferRelativeResize="0"/>
          <p:nvPr/>
        </p:nvPicPr>
        <p:blipFill rotWithShape="1">
          <a:blip r:embed="rId3">
            <a:alphaModFix/>
          </a:blip>
          <a:srcRect b="40119" l="0" r="0" t="0"/>
          <a:stretch/>
        </p:blipFill>
        <p:spPr>
          <a:xfrm>
            <a:off x="320050" y="753500"/>
            <a:ext cx="6023950" cy="3237474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32"/>
          <p:cNvSpPr/>
          <p:nvPr/>
        </p:nvSpPr>
        <p:spPr>
          <a:xfrm>
            <a:off x="320050" y="2273850"/>
            <a:ext cx="861000" cy="29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2" name="Google Shape;602;p32"/>
          <p:cNvGrpSpPr/>
          <p:nvPr/>
        </p:nvGrpSpPr>
        <p:grpSpPr>
          <a:xfrm>
            <a:off x="66675" y="2222088"/>
            <a:ext cx="342900" cy="400200"/>
            <a:chOff x="9544050" y="-2212550"/>
            <a:chExt cx="342900" cy="400200"/>
          </a:xfrm>
        </p:grpSpPr>
        <p:sp>
          <p:nvSpPr>
            <p:cNvPr id="603" name="Google Shape;603;p32"/>
            <p:cNvSpPr/>
            <p:nvPr/>
          </p:nvSpPr>
          <p:spPr>
            <a:xfrm>
              <a:off x="9544050" y="-218392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604" name="Google Shape;604;p32"/>
            <p:cNvSpPr txBox="1"/>
            <p:nvPr/>
          </p:nvSpPr>
          <p:spPr>
            <a:xfrm>
              <a:off x="9580200" y="-221255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pic>
        <p:nvPicPr>
          <p:cNvPr id="605" name="Google Shape;60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9949" y="2460363"/>
            <a:ext cx="2578537" cy="24539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6" name="Google Shape;606;p32"/>
          <p:cNvGrpSpPr/>
          <p:nvPr/>
        </p:nvGrpSpPr>
        <p:grpSpPr>
          <a:xfrm>
            <a:off x="1419225" y="2371638"/>
            <a:ext cx="342900" cy="400200"/>
            <a:chOff x="9544050" y="-2212550"/>
            <a:chExt cx="342900" cy="400200"/>
          </a:xfrm>
        </p:grpSpPr>
        <p:sp>
          <p:nvSpPr>
            <p:cNvPr id="607" name="Google Shape;607;p32"/>
            <p:cNvSpPr/>
            <p:nvPr/>
          </p:nvSpPr>
          <p:spPr>
            <a:xfrm>
              <a:off x="9544050" y="-218392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608" name="Google Shape;608;p32"/>
            <p:cNvSpPr txBox="1"/>
            <p:nvPr/>
          </p:nvSpPr>
          <p:spPr>
            <a:xfrm>
              <a:off x="9580200" y="-221255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pic>
        <p:nvPicPr>
          <p:cNvPr id="609" name="Google Shape;60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5199" y="3596013"/>
            <a:ext cx="2888800" cy="866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0" name="Google Shape;610;p32"/>
          <p:cNvGrpSpPr/>
          <p:nvPr/>
        </p:nvGrpSpPr>
        <p:grpSpPr>
          <a:xfrm>
            <a:off x="3257550" y="3391213"/>
            <a:ext cx="342900" cy="400200"/>
            <a:chOff x="9544050" y="-2212550"/>
            <a:chExt cx="342900" cy="400200"/>
          </a:xfrm>
        </p:grpSpPr>
        <p:sp>
          <p:nvSpPr>
            <p:cNvPr id="611" name="Google Shape;611;p32"/>
            <p:cNvSpPr/>
            <p:nvPr/>
          </p:nvSpPr>
          <p:spPr>
            <a:xfrm>
              <a:off x="9544050" y="-218392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612" name="Google Shape;612;p32"/>
            <p:cNvSpPr txBox="1"/>
            <p:nvPr/>
          </p:nvSpPr>
          <p:spPr>
            <a:xfrm>
              <a:off x="9580200" y="-221255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3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33"/>
          <p:cNvPicPr preferRelativeResize="0"/>
          <p:nvPr/>
        </p:nvPicPr>
        <p:blipFill rotWithShape="1">
          <a:blip r:embed="rId3">
            <a:alphaModFix/>
          </a:blip>
          <a:srcRect b="33717" l="68641" r="5230" t="0"/>
          <a:stretch/>
        </p:blipFill>
        <p:spPr>
          <a:xfrm>
            <a:off x="2404725" y="722850"/>
            <a:ext cx="2107173" cy="293795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33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9" name="Google Shape;619;p33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공간 상세 페이지 - </a:t>
            </a: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공간예약</a:t>
            </a:r>
            <a:endParaRPr sz="1100">
              <a:solidFill>
                <a:srgbClr val="FDBE34"/>
              </a:solidFill>
            </a:endParaRPr>
          </a:p>
        </p:txBody>
      </p:sp>
      <p:grpSp>
        <p:nvGrpSpPr>
          <p:cNvPr id="620" name="Google Shape;620;p33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621" name="Google Shape;621;p33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622" name="Google Shape;622;p33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623" name="Google Shape;623;p33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24" name="Google Shape;624;p33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625" name="Google Shape;625;p33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33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7" name="Google Shape;627;p33"/>
          <p:cNvSpPr txBox="1"/>
          <p:nvPr/>
        </p:nvSpPr>
        <p:spPr>
          <a:xfrm>
            <a:off x="6559725" y="1050200"/>
            <a:ext cx="2529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AutoNum type="arabicPeriod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예약 가능한 날짜 선택할 수 있는 캘린더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AutoNum type="arabicPeriod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예약 가능한 패키지 선택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AutoNum type="arabicPeriod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예약 인원수 선택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AutoNum type="arabicPeriod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결제 버튼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28" name="Google Shape;628;p33"/>
          <p:cNvPicPr preferRelativeResize="0"/>
          <p:nvPr/>
        </p:nvPicPr>
        <p:blipFill rotWithShape="1">
          <a:blip r:embed="rId4">
            <a:alphaModFix/>
          </a:blip>
          <a:srcRect b="42940" l="0" r="0" t="4692"/>
          <a:stretch/>
        </p:blipFill>
        <p:spPr>
          <a:xfrm>
            <a:off x="320050" y="753500"/>
            <a:ext cx="1948624" cy="4149244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33"/>
          <p:cNvSpPr/>
          <p:nvPr/>
        </p:nvSpPr>
        <p:spPr>
          <a:xfrm>
            <a:off x="1443550" y="1947350"/>
            <a:ext cx="781200" cy="1383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3"/>
          <p:cNvSpPr/>
          <p:nvPr/>
        </p:nvSpPr>
        <p:spPr>
          <a:xfrm>
            <a:off x="2615125" y="3252275"/>
            <a:ext cx="1608900" cy="40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1" name="Google Shape;63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2150" y="3518850"/>
            <a:ext cx="1109756" cy="1383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33"/>
          <p:cNvSpPr/>
          <p:nvPr/>
        </p:nvSpPr>
        <p:spPr>
          <a:xfrm>
            <a:off x="3402175" y="3518850"/>
            <a:ext cx="1109700" cy="1383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3" name="Google Shape;633;p33"/>
          <p:cNvCxnSpPr>
            <a:endCxn id="632" idx="1"/>
          </p:cNvCxnSpPr>
          <p:nvPr/>
        </p:nvCxnSpPr>
        <p:spPr>
          <a:xfrm>
            <a:off x="3091375" y="3663000"/>
            <a:ext cx="310800" cy="547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34" name="Google Shape;634;p33"/>
          <p:cNvPicPr preferRelativeResize="0"/>
          <p:nvPr/>
        </p:nvPicPr>
        <p:blipFill rotWithShape="1">
          <a:blip r:embed="rId6">
            <a:alphaModFix/>
          </a:blip>
          <a:srcRect b="0" l="0" r="0" t="12487"/>
          <a:stretch/>
        </p:blipFill>
        <p:spPr>
          <a:xfrm>
            <a:off x="4347376" y="871663"/>
            <a:ext cx="1850725" cy="24983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5" name="Google Shape;635;p33"/>
          <p:cNvGrpSpPr/>
          <p:nvPr/>
        </p:nvGrpSpPr>
        <p:grpSpPr>
          <a:xfrm>
            <a:off x="2404725" y="2931050"/>
            <a:ext cx="342900" cy="400200"/>
            <a:chOff x="9544050" y="-2212550"/>
            <a:chExt cx="342900" cy="400200"/>
          </a:xfrm>
        </p:grpSpPr>
        <p:sp>
          <p:nvSpPr>
            <p:cNvPr id="636" name="Google Shape;636;p33"/>
            <p:cNvSpPr/>
            <p:nvPr/>
          </p:nvSpPr>
          <p:spPr>
            <a:xfrm>
              <a:off x="9544050" y="-218392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637" name="Google Shape;637;p33"/>
            <p:cNvSpPr txBox="1"/>
            <p:nvPr/>
          </p:nvSpPr>
          <p:spPr>
            <a:xfrm>
              <a:off x="9580200" y="-221255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638" name="Google Shape;638;p33"/>
          <p:cNvGrpSpPr/>
          <p:nvPr/>
        </p:nvGrpSpPr>
        <p:grpSpPr>
          <a:xfrm>
            <a:off x="4121650" y="1237050"/>
            <a:ext cx="342900" cy="400200"/>
            <a:chOff x="2743700" y="779813"/>
            <a:chExt cx="342900" cy="400200"/>
          </a:xfrm>
        </p:grpSpPr>
        <p:sp>
          <p:nvSpPr>
            <p:cNvPr id="639" name="Google Shape;639;p33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640" name="Google Shape;640;p33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641" name="Google Shape;641;p33"/>
          <p:cNvSpPr/>
          <p:nvPr/>
        </p:nvSpPr>
        <p:spPr>
          <a:xfrm>
            <a:off x="4468300" y="1280600"/>
            <a:ext cx="1608900" cy="50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3"/>
          <p:cNvSpPr/>
          <p:nvPr/>
        </p:nvSpPr>
        <p:spPr>
          <a:xfrm>
            <a:off x="4468300" y="2214050"/>
            <a:ext cx="1608900" cy="50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3" name="Google Shape;643;p33"/>
          <p:cNvGrpSpPr/>
          <p:nvPr/>
        </p:nvGrpSpPr>
        <p:grpSpPr>
          <a:xfrm>
            <a:off x="4121650" y="2244663"/>
            <a:ext cx="342900" cy="400200"/>
            <a:chOff x="2743700" y="779813"/>
            <a:chExt cx="342900" cy="400200"/>
          </a:xfrm>
        </p:grpSpPr>
        <p:sp>
          <p:nvSpPr>
            <p:cNvPr id="644" name="Google Shape;644;p33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645" name="Google Shape;645;p33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3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646" name="Google Shape;646;p33"/>
          <p:cNvSpPr/>
          <p:nvPr/>
        </p:nvSpPr>
        <p:spPr>
          <a:xfrm>
            <a:off x="4473800" y="2967500"/>
            <a:ext cx="1608900" cy="29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7" name="Google Shape;647;p33"/>
          <p:cNvGrpSpPr/>
          <p:nvPr/>
        </p:nvGrpSpPr>
        <p:grpSpPr>
          <a:xfrm>
            <a:off x="6122088" y="2928263"/>
            <a:ext cx="342900" cy="400200"/>
            <a:chOff x="2743700" y="779813"/>
            <a:chExt cx="342900" cy="400200"/>
          </a:xfrm>
        </p:grpSpPr>
        <p:sp>
          <p:nvSpPr>
            <p:cNvPr id="648" name="Google Shape;648;p33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649" name="Google Shape;649;p33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4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/>
          <p:nvPr/>
        </p:nvSpPr>
        <p:spPr>
          <a:xfrm>
            <a:off x="0" y="641025"/>
            <a:ext cx="9144000" cy="45024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rgbClr val="0004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768" y="416615"/>
            <a:ext cx="8278675" cy="4310277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3522675" y="1377150"/>
            <a:ext cx="2253000" cy="1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" sz="3600">
                <a:solidFill>
                  <a:srgbClr val="00043C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이용자</a:t>
            </a:r>
            <a:endParaRPr sz="3600">
              <a:solidFill>
                <a:srgbClr val="00043C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0043C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3576260" y="2687325"/>
            <a:ext cx="44184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000" u="none" cap="none" strike="noStrike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953588" y="0"/>
            <a:ext cx="1880400" cy="25104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/>
        </p:nvSpPr>
        <p:spPr>
          <a:xfrm>
            <a:off x="839796" y="1462875"/>
            <a:ext cx="2707800" cy="20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8900" u="none" cap="none" strike="noStrike">
                <a:solidFill>
                  <a:srgbClr val="FFFFFF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0</a:t>
            </a:r>
            <a:r>
              <a:rPr lang="ko" sz="8900">
                <a:solidFill>
                  <a:srgbClr val="FFFFFF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1</a:t>
            </a:r>
            <a:r>
              <a:rPr b="0" i="0" lang="ko" sz="8900" u="none" cap="none" strike="noStrike">
                <a:solidFill>
                  <a:srgbClr val="FFFFFF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1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34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5" name="Google Shape;655;p34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공간 예약 페이지</a:t>
            </a:r>
            <a:endParaRPr b="1" i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56" name="Google Shape;656;p34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657" name="Google Shape;657;p34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658" name="Google Shape;658;p34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659" name="Google Shape;659;p34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60" name="Google Shape;660;p34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661" name="Google Shape;661;p34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4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3" name="Google Shape;663;p34"/>
          <p:cNvSpPr txBox="1"/>
          <p:nvPr/>
        </p:nvSpPr>
        <p:spPr>
          <a:xfrm>
            <a:off x="6559725" y="1050200"/>
            <a:ext cx="25290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공간 정보 출력.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	공간명, 공간유형, 한줄소개, 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예약인원 조회 가능.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오른쪽 사이드바 결제 예정금액 출력.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예약날짜, 패키지명, 예약시간, 예약인원, 패키지 금액 조회 가능.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64" name="Google Shape;66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51" y="753500"/>
            <a:ext cx="1763620" cy="4248301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34"/>
          <p:cNvSpPr/>
          <p:nvPr/>
        </p:nvSpPr>
        <p:spPr>
          <a:xfrm>
            <a:off x="590950" y="1510225"/>
            <a:ext cx="820800" cy="94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6" name="Google Shape;66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4300" y="753500"/>
            <a:ext cx="3186951" cy="3676424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34"/>
          <p:cNvSpPr/>
          <p:nvPr/>
        </p:nvSpPr>
        <p:spPr>
          <a:xfrm>
            <a:off x="1980800" y="897375"/>
            <a:ext cx="3042300" cy="361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8" name="Google Shape;66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0498" y="1306745"/>
            <a:ext cx="2228925" cy="2223549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34"/>
          <p:cNvSpPr/>
          <p:nvPr/>
        </p:nvSpPr>
        <p:spPr>
          <a:xfrm>
            <a:off x="4100463" y="1306725"/>
            <a:ext cx="2229000" cy="222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0" name="Google Shape;670;p34"/>
          <p:cNvCxnSpPr/>
          <p:nvPr/>
        </p:nvCxnSpPr>
        <p:spPr>
          <a:xfrm>
            <a:off x="1422675" y="2451375"/>
            <a:ext cx="558000" cy="547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1" name="Google Shape;671;p34"/>
          <p:cNvSpPr/>
          <p:nvPr/>
        </p:nvSpPr>
        <p:spPr>
          <a:xfrm>
            <a:off x="1476575" y="1510225"/>
            <a:ext cx="342900" cy="40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2" name="Google Shape;672;p34"/>
          <p:cNvCxnSpPr/>
          <p:nvPr/>
        </p:nvCxnSpPr>
        <p:spPr>
          <a:xfrm flipH="1" rot="10800000">
            <a:off x="1819475" y="1619725"/>
            <a:ext cx="2295300" cy="28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673" name="Google Shape;673;p34"/>
          <p:cNvGrpSpPr/>
          <p:nvPr/>
        </p:nvGrpSpPr>
        <p:grpSpPr>
          <a:xfrm>
            <a:off x="1740775" y="3540125"/>
            <a:ext cx="342900" cy="400200"/>
            <a:chOff x="9544050" y="-2212550"/>
            <a:chExt cx="342900" cy="400200"/>
          </a:xfrm>
        </p:grpSpPr>
        <p:sp>
          <p:nvSpPr>
            <p:cNvPr id="674" name="Google Shape;674;p34"/>
            <p:cNvSpPr/>
            <p:nvPr/>
          </p:nvSpPr>
          <p:spPr>
            <a:xfrm>
              <a:off x="9544050" y="-218392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675" name="Google Shape;675;p34"/>
            <p:cNvSpPr txBox="1"/>
            <p:nvPr/>
          </p:nvSpPr>
          <p:spPr>
            <a:xfrm>
              <a:off x="9580200" y="-221255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676" name="Google Shape;676;p34"/>
          <p:cNvGrpSpPr/>
          <p:nvPr/>
        </p:nvGrpSpPr>
        <p:grpSpPr>
          <a:xfrm>
            <a:off x="3990475" y="1125150"/>
            <a:ext cx="342900" cy="400200"/>
            <a:chOff x="2743700" y="779813"/>
            <a:chExt cx="342900" cy="400200"/>
          </a:xfrm>
        </p:grpSpPr>
        <p:sp>
          <p:nvSpPr>
            <p:cNvPr id="677" name="Google Shape;677;p34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678" name="Google Shape;678;p34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5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4" name="Google Shape;684;p35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공간 예약 페이지</a:t>
            </a:r>
            <a:endParaRPr b="1" i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85" name="Google Shape;685;p35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686" name="Google Shape;686;p35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687" name="Google Shape;687;p35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688" name="Google Shape;688;p35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89" name="Google Shape;689;p35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690" name="Google Shape;690;p35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5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2" name="Google Shape;692;p35"/>
          <p:cNvSpPr txBox="1"/>
          <p:nvPr/>
        </p:nvSpPr>
        <p:spPr>
          <a:xfrm>
            <a:off x="6559725" y="1050200"/>
            <a:ext cx="2529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예약 정보 출력.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패키지명, 예약일시, 예약인원 정보 출력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예약자 정보 입력란.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예약자명, 연락처, 요청사항 필수 입력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입력한 회원정보와 동일 버튼 클릭시 로그인한 회원정보 자동입력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93" name="Google Shape;6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51" y="753500"/>
            <a:ext cx="1763620" cy="424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1425" y="753500"/>
            <a:ext cx="4156449" cy="147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1426" y="2488400"/>
            <a:ext cx="3996675" cy="2376526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35"/>
          <p:cNvSpPr/>
          <p:nvPr/>
        </p:nvSpPr>
        <p:spPr>
          <a:xfrm>
            <a:off x="590950" y="2424625"/>
            <a:ext cx="820800" cy="342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35"/>
          <p:cNvSpPr/>
          <p:nvPr/>
        </p:nvSpPr>
        <p:spPr>
          <a:xfrm>
            <a:off x="590950" y="2767525"/>
            <a:ext cx="820800" cy="420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8" name="Google Shape;698;p35"/>
          <p:cNvCxnSpPr>
            <a:stCxn id="696" idx="3"/>
            <a:endCxn id="694" idx="1"/>
          </p:cNvCxnSpPr>
          <p:nvPr/>
        </p:nvCxnSpPr>
        <p:spPr>
          <a:xfrm flipH="1" rot="10800000">
            <a:off x="1411750" y="1492675"/>
            <a:ext cx="789600" cy="1103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9" name="Google Shape;699;p35"/>
          <p:cNvSpPr/>
          <p:nvPr/>
        </p:nvSpPr>
        <p:spPr>
          <a:xfrm>
            <a:off x="2201425" y="730400"/>
            <a:ext cx="4156500" cy="1656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5"/>
          <p:cNvSpPr/>
          <p:nvPr/>
        </p:nvSpPr>
        <p:spPr>
          <a:xfrm>
            <a:off x="2215775" y="2476250"/>
            <a:ext cx="4156500" cy="2376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1" name="Google Shape;701;p35"/>
          <p:cNvCxnSpPr/>
          <p:nvPr/>
        </p:nvCxnSpPr>
        <p:spPr>
          <a:xfrm flipH="1" rot="10800000">
            <a:off x="1411750" y="2757775"/>
            <a:ext cx="809700" cy="264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2" name="Google Shape;702;p35"/>
          <p:cNvSpPr/>
          <p:nvPr/>
        </p:nvSpPr>
        <p:spPr>
          <a:xfrm>
            <a:off x="4842875" y="2976675"/>
            <a:ext cx="1355100" cy="149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3" name="Google Shape;703;p35"/>
          <p:cNvGrpSpPr/>
          <p:nvPr/>
        </p:nvGrpSpPr>
        <p:grpSpPr>
          <a:xfrm>
            <a:off x="2005450" y="930775"/>
            <a:ext cx="342900" cy="400200"/>
            <a:chOff x="9544050" y="-2212550"/>
            <a:chExt cx="342900" cy="400200"/>
          </a:xfrm>
        </p:grpSpPr>
        <p:sp>
          <p:nvSpPr>
            <p:cNvPr id="704" name="Google Shape;704;p35"/>
            <p:cNvSpPr/>
            <p:nvPr/>
          </p:nvSpPr>
          <p:spPr>
            <a:xfrm>
              <a:off x="9544050" y="-218392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705" name="Google Shape;705;p35"/>
            <p:cNvSpPr txBox="1"/>
            <p:nvPr/>
          </p:nvSpPr>
          <p:spPr>
            <a:xfrm>
              <a:off x="9580200" y="-221255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706" name="Google Shape;706;p35"/>
          <p:cNvGrpSpPr/>
          <p:nvPr/>
        </p:nvGrpSpPr>
        <p:grpSpPr>
          <a:xfrm>
            <a:off x="2005450" y="2851275"/>
            <a:ext cx="342900" cy="400200"/>
            <a:chOff x="2743700" y="779813"/>
            <a:chExt cx="342900" cy="400200"/>
          </a:xfrm>
        </p:grpSpPr>
        <p:sp>
          <p:nvSpPr>
            <p:cNvPr id="707" name="Google Shape;707;p35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708" name="Google Shape;708;p35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709" name="Google Shape;709;p35"/>
          <p:cNvGrpSpPr/>
          <p:nvPr/>
        </p:nvGrpSpPr>
        <p:grpSpPr>
          <a:xfrm>
            <a:off x="4572000" y="2777575"/>
            <a:ext cx="342900" cy="400200"/>
            <a:chOff x="2743700" y="779813"/>
            <a:chExt cx="342900" cy="400200"/>
          </a:xfrm>
        </p:grpSpPr>
        <p:sp>
          <p:nvSpPr>
            <p:cNvPr id="710" name="Google Shape;710;p35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711" name="Google Shape;711;p35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3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6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7" name="Google Shape;717;p36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공간 예약 페이지</a:t>
            </a:r>
            <a:endParaRPr b="1" i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18" name="Google Shape;718;p36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719" name="Google Shape;719;p36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720" name="Google Shape;720;p36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721" name="Google Shape;721;p36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22" name="Google Shape;722;p36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723" name="Google Shape;723;p36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36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5" name="Google Shape;725;p36"/>
          <p:cNvSpPr txBox="1"/>
          <p:nvPr/>
        </p:nvSpPr>
        <p:spPr>
          <a:xfrm>
            <a:off x="6559725" y="1050200"/>
            <a:ext cx="25290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호스트 정보 출력.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공간상호, 대표자명, 소재지, 사업자번호, 연락처 정보 조회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환불 규정 출력.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환불규정과 기간별 환불비율 정보 조회.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26" name="Google Shape;72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51" y="753500"/>
            <a:ext cx="1763620" cy="4248301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36"/>
          <p:cNvSpPr/>
          <p:nvPr/>
        </p:nvSpPr>
        <p:spPr>
          <a:xfrm>
            <a:off x="570375" y="3186625"/>
            <a:ext cx="845400" cy="59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8" name="Google Shape;72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6264" y="753500"/>
            <a:ext cx="3995512" cy="264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6276" y="3424375"/>
            <a:ext cx="3995400" cy="1542074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36"/>
          <p:cNvSpPr/>
          <p:nvPr/>
        </p:nvSpPr>
        <p:spPr>
          <a:xfrm>
            <a:off x="2296275" y="753500"/>
            <a:ext cx="3995400" cy="2618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1" name="Google Shape;731;p36"/>
          <p:cNvGrpSpPr/>
          <p:nvPr/>
        </p:nvGrpSpPr>
        <p:grpSpPr>
          <a:xfrm>
            <a:off x="2083675" y="1565250"/>
            <a:ext cx="342900" cy="400200"/>
            <a:chOff x="9544050" y="-2212550"/>
            <a:chExt cx="342900" cy="400200"/>
          </a:xfrm>
        </p:grpSpPr>
        <p:sp>
          <p:nvSpPr>
            <p:cNvPr id="732" name="Google Shape;732;p36"/>
            <p:cNvSpPr/>
            <p:nvPr/>
          </p:nvSpPr>
          <p:spPr>
            <a:xfrm>
              <a:off x="9544050" y="-218392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733" name="Google Shape;733;p36"/>
            <p:cNvSpPr txBox="1"/>
            <p:nvPr/>
          </p:nvSpPr>
          <p:spPr>
            <a:xfrm>
              <a:off x="9580200" y="-221255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cxnSp>
        <p:nvCxnSpPr>
          <p:cNvPr id="734" name="Google Shape;734;p36"/>
          <p:cNvCxnSpPr>
            <a:stCxn id="727" idx="0"/>
            <a:endCxn id="730" idx="1"/>
          </p:cNvCxnSpPr>
          <p:nvPr/>
        </p:nvCxnSpPr>
        <p:spPr>
          <a:xfrm flipH="1" rot="10800000">
            <a:off x="993075" y="2062825"/>
            <a:ext cx="1303200" cy="1123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5" name="Google Shape;735;p36"/>
          <p:cNvSpPr/>
          <p:nvPr/>
        </p:nvSpPr>
        <p:spPr>
          <a:xfrm>
            <a:off x="570375" y="3777625"/>
            <a:ext cx="845400" cy="342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6"/>
          <p:cNvSpPr/>
          <p:nvPr/>
        </p:nvSpPr>
        <p:spPr>
          <a:xfrm>
            <a:off x="2296325" y="3372200"/>
            <a:ext cx="3995400" cy="1629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7" name="Google Shape;737;p36"/>
          <p:cNvCxnSpPr>
            <a:stCxn id="735" idx="3"/>
            <a:endCxn id="736" idx="1"/>
          </p:cNvCxnSpPr>
          <p:nvPr/>
        </p:nvCxnSpPr>
        <p:spPr>
          <a:xfrm>
            <a:off x="1415775" y="3949075"/>
            <a:ext cx="880500" cy="237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738" name="Google Shape;738;p36"/>
          <p:cNvGrpSpPr/>
          <p:nvPr/>
        </p:nvGrpSpPr>
        <p:grpSpPr>
          <a:xfrm>
            <a:off x="2083675" y="3613100"/>
            <a:ext cx="342900" cy="400200"/>
            <a:chOff x="9544050" y="-2212550"/>
            <a:chExt cx="342900" cy="400200"/>
          </a:xfrm>
        </p:grpSpPr>
        <p:sp>
          <p:nvSpPr>
            <p:cNvPr id="739" name="Google Shape;739;p36"/>
            <p:cNvSpPr/>
            <p:nvPr/>
          </p:nvSpPr>
          <p:spPr>
            <a:xfrm>
              <a:off x="9544050" y="-218392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740" name="Google Shape;740;p36"/>
            <p:cNvSpPr txBox="1"/>
            <p:nvPr/>
          </p:nvSpPr>
          <p:spPr>
            <a:xfrm>
              <a:off x="9580200" y="-221255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37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6" name="Google Shape;746;p37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공간 예약 페이지</a:t>
            </a:r>
            <a:endParaRPr b="1" i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47" name="Google Shape;747;p37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748" name="Google Shape;748;p37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749" name="Google Shape;749;p37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750" name="Google Shape;750;p37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51" name="Google Shape;751;p37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752" name="Google Shape;752;p37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37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4" name="Google Shape;754;p37"/>
          <p:cNvSpPr txBox="1"/>
          <p:nvPr/>
        </p:nvSpPr>
        <p:spPr>
          <a:xfrm>
            <a:off x="6559725" y="1050200"/>
            <a:ext cx="25290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이용약관 내용 조회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전체동의 버튼 클릭시 체크박스 전체 선택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동의하고 결제하기 버튼 클릭시 결제완료 페이지로 이동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55" name="Google Shape;75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51" y="753500"/>
            <a:ext cx="1763620" cy="4248301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37"/>
          <p:cNvSpPr/>
          <p:nvPr/>
        </p:nvSpPr>
        <p:spPr>
          <a:xfrm>
            <a:off x="550000" y="4101025"/>
            <a:ext cx="865800" cy="777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7" name="Google Shape;75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5875" y="753500"/>
            <a:ext cx="4143164" cy="34821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8" name="Google Shape;758;p37"/>
          <p:cNvCxnSpPr>
            <a:stCxn id="756" idx="3"/>
          </p:cNvCxnSpPr>
          <p:nvPr/>
        </p:nvCxnSpPr>
        <p:spPr>
          <a:xfrm flipH="1" rot="10800000">
            <a:off x="1415800" y="3982525"/>
            <a:ext cx="825000" cy="507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9" name="Google Shape;759;p37"/>
          <p:cNvSpPr/>
          <p:nvPr/>
        </p:nvSpPr>
        <p:spPr>
          <a:xfrm>
            <a:off x="2225875" y="722850"/>
            <a:ext cx="4143300" cy="3512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37"/>
          <p:cNvSpPr/>
          <p:nvPr/>
        </p:nvSpPr>
        <p:spPr>
          <a:xfrm>
            <a:off x="2301475" y="1187700"/>
            <a:ext cx="3973800" cy="85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1" name="Google Shape;761;p37"/>
          <p:cNvGrpSpPr/>
          <p:nvPr/>
        </p:nvGrpSpPr>
        <p:grpSpPr>
          <a:xfrm>
            <a:off x="2832150" y="1050188"/>
            <a:ext cx="342900" cy="400200"/>
            <a:chOff x="9544050" y="-2212550"/>
            <a:chExt cx="342900" cy="400200"/>
          </a:xfrm>
        </p:grpSpPr>
        <p:sp>
          <p:nvSpPr>
            <p:cNvPr id="762" name="Google Shape;762;p37"/>
            <p:cNvSpPr/>
            <p:nvPr/>
          </p:nvSpPr>
          <p:spPr>
            <a:xfrm>
              <a:off x="9544050" y="-218392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763" name="Google Shape;763;p37"/>
            <p:cNvSpPr txBox="1"/>
            <p:nvPr/>
          </p:nvSpPr>
          <p:spPr>
            <a:xfrm>
              <a:off x="9580200" y="-221255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764" name="Google Shape;764;p37"/>
          <p:cNvSpPr/>
          <p:nvPr/>
        </p:nvSpPr>
        <p:spPr>
          <a:xfrm>
            <a:off x="5621575" y="2101250"/>
            <a:ext cx="653700" cy="21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37"/>
          <p:cNvSpPr/>
          <p:nvPr/>
        </p:nvSpPr>
        <p:spPr>
          <a:xfrm>
            <a:off x="2301400" y="3890125"/>
            <a:ext cx="3973800" cy="255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6" name="Google Shape;766;p37"/>
          <p:cNvGrpSpPr/>
          <p:nvPr/>
        </p:nvGrpSpPr>
        <p:grpSpPr>
          <a:xfrm>
            <a:off x="2225875" y="3745225"/>
            <a:ext cx="342900" cy="400200"/>
            <a:chOff x="2743700" y="779813"/>
            <a:chExt cx="342900" cy="400200"/>
          </a:xfrm>
        </p:grpSpPr>
        <p:sp>
          <p:nvSpPr>
            <p:cNvPr id="767" name="Google Shape;767;p37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768" name="Google Shape;768;p37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3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769" name="Google Shape;769;p37"/>
          <p:cNvGrpSpPr/>
          <p:nvPr/>
        </p:nvGrpSpPr>
        <p:grpSpPr>
          <a:xfrm>
            <a:off x="5403275" y="2006600"/>
            <a:ext cx="342900" cy="400200"/>
            <a:chOff x="2743700" y="779813"/>
            <a:chExt cx="342900" cy="400200"/>
          </a:xfrm>
        </p:grpSpPr>
        <p:sp>
          <p:nvSpPr>
            <p:cNvPr id="770" name="Google Shape;770;p37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771" name="Google Shape;771;p37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38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7" name="Google Shape;777;p38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결제완료 페이지</a:t>
            </a:r>
            <a:endParaRPr sz="1100">
              <a:solidFill>
                <a:srgbClr val="FDBE34"/>
              </a:solidFill>
            </a:endParaRPr>
          </a:p>
        </p:txBody>
      </p:sp>
      <p:grpSp>
        <p:nvGrpSpPr>
          <p:cNvPr id="778" name="Google Shape;778;p38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779" name="Google Shape;779;p38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780" name="Google Shape;780;p38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781" name="Google Shape;781;p38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82" name="Google Shape;782;p38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783" name="Google Shape;783;p38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38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5" name="Google Shape;785;p38"/>
          <p:cNvSpPr txBox="1"/>
          <p:nvPr/>
        </p:nvSpPr>
        <p:spPr>
          <a:xfrm>
            <a:off x="6559727" y="1050200"/>
            <a:ext cx="25290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결제내역 정보 확인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예약자명, 연락처, 선택한 패키지, 예약시간, 인원수, 결제금액, 요청사항 출력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메인 화면으로 돌아가기 버튼 클릭시 이용자 메인페이지로 이동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86" name="Google Shape;78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50" y="753500"/>
            <a:ext cx="5811400" cy="4208250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38"/>
          <p:cNvSpPr/>
          <p:nvPr/>
        </p:nvSpPr>
        <p:spPr>
          <a:xfrm>
            <a:off x="376850" y="2613975"/>
            <a:ext cx="2322300" cy="1928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8" name="Google Shape;788;p38"/>
          <p:cNvGrpSpPr/>
          <p:nvPr/>
        </p:nvGrpSpPr>
        <p:grpSpPr>
          <a:xfrm>
            <a:off x="127725" y="2896700"/>
            <a:ext cx="342900" cy="400200"/>
            <a:chOff x="2743700" y="779813"/>
            <a:chExt cx="342900" cy="400200"/>
          </a:xfrm>
        </p:grpSpPr>
        <p:sp>
          <p:nvSpPr>
            <p:cNvPr id="789" name="Google Shape;789;p38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790" name="Google Shape;790;p38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791" name="Google Shape;791;p38"/>
          <p:cNvSpPr/>
          <p:nvPr/>
        </p:nvSpPr>
        <p:spPr>
          <a:xfrm>
            <a:off x="2769975" y="4599975"/>
            <a:ext cx="937500" cy="22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2" name="Google Shape;792;p38"/>
          <p:cNvGrpSpPr/>
          <p:nvPr/>
        </p:nvGrpSpPr>
        <p:grpSpPr>
          <a:xfrm>
            <a:off x="3568275" y="4349175"/>
            <a:ext cx="342900" cy="400200"/>
            <a:chOff x="2743700" y="779813"/>
            <a:chExt cx="342900" cy="400200"/>
          </a:xfrm>
        </p:grpSpPr>
        <p:sp>
          <p:nvSpPr>
            <p:cNvPr id="793" name="Google Shape;793;p38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794" name="Google Shape;794;p38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9" name="Google Shape;799;p39"/>
          <p:cNvPicPr preferRelativeResize="0"/>
          <p:nvPr/>
        </p:nvPicPr>
        <p:blipFill rotWithShape="1">
          <a:blip r:embed="rId3">
            <a:alphaModFix/>
          </a:blip>
          <a:srcRect b="5903" l="0" r="0" t="11987"/>
          <a:stretch/>
        </p:blipFill>
        <p:spPr>
          <a:xfrm>
            <a:off x="861275" y="700164"/>
            <a:ext cx="4747825" cy="4342353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39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1" name="Google Shape;801;p39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이용자 마이페이지</a:t>
            </a:r>
            <a:endParaRPr sz="1100">
              <a:solidFill>
                <a:srgbClr val="FDBE34"/>
              </a:solidFill>
            </a:endParaRPr>
          </a:p>
        </p:txBody>
      </p:sp>
      <p:grpSp>
        <p:nvGrpSpPr>
          <p:cNvPr id="802" name="Google Shape;802;p39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803" name="Google Shape;803;p39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804" name="Google Shape;804;p39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805" name="Google Shape;805;p39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06" name="Google Shape;806;p39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807" name="Google Shape;807;p39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39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9" name="Google Shape;809;p39"/>
          <p:cNvSpPr txBox="1"/>
          <p:nvPr/>
        </p:nvSpPr>
        <p:spPr>
          <a:xfrm>
            <a:off x="6559727" y="1050200"/>
            <a:ext cx="25290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프로필관리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계좌관리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예약리스트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충전 / 환전 신청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마일리지 내역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리뷰 관리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Q&amp;A 관리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810" name="Google Shape;810;p39"/>
          <p:cNvGrpSpPr/>
          <p:nvPr/>
        </p:nvGrpSpPr>
        <p:grpSpPr>
          <a:xfrm>
            <a:off x="4141925" y="1898675"/>
            <a:ext cx="342900" cy="400200"/>
            <a:chOff x="5946950" y="1898675"/>
            <a:chExt cx="342900" cy="400200"/>
          </a:xfrm>
        </p:grpSpPr>
        <p:sp>
          <p:nvSpPr>
            <p:cNvPr id="811" name="Google Shape;811;p39"/>
            <p:cNvSpPr/>
            <p:nvPr/>
          </p:nvSpPr>
          <p:spPr>
            <a:xfrm>
              <a:off x="5946950" y="1920286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812" name="Google Shape;812;p39"/>
            <p:cNvSpPr txBox="1"/>
            <p:nvPr/>
          </p:nvSpPr>
          <p:spPr>
            <a:xfrm>
              <a:off x="5983100" y="1898675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3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813" name="Google Shape;813;p39"/>
          <p:cNvGrpSpPr/>
          <p:nvPr/>
        </p:nvGrpSpPr>
        <p:grpSpPr>
          <a:xfrm>
            <a:off x="1956750" y="3049200"/>
            <a:ext cx="342900" cy="400200"/>
            <a:chOff x="5770050" y="2671250"/>
            <a:chExt cx="342900" cy="400200"/>
          </a:xfrm>
        </p:grpSpPr>
        <p:sp>
          <p:nvSpPr>
            <p:cNvPr id="814" name="Google Shape;814;p39"/>
            <p:cNvSpPr/>
            <p:nvPr/>
          </p:nvSpPr>
          <p:spPr>
            <a:xfrm>
              <a:off x="5770050" y="2699900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815" name="Google Shape;815;p39"/>
            <p:cNvSpPr txBox="1"/>
            <p:nvPr/>
          </p:nvSpPr>
          <p:spPr>
            <a:xfrm>
              <a:off x="5806200" y="267125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4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816" name="Google Shape;816;p39"/>
          <p:cNvGrpSpPr/>
          <p:nvPr/>
        </p:nvGrpSpPr>
        <p:grpSpPr>
          <a:xfrm>
            <a:off x="3063750" y="3049200"/>
            <a:ext cx="342900" cy="400200"/>
            <a:chOff x="5983100" y="3367075"/>
            <a:chExt cx="342900" cy="400200"/>
          </a:xfrm>
        </p:grpSpPr>
        <p:sp>
          <p:nvSpPr>
            <p:cNvPr id="817" name="Google Shape;817;p39"/>
            <p:cNvSpPr/>
            <p:nvPr/>
          </p:nvSpPr>
          <p:spPr>
            <a:xfrm>
              <a:off x="5983100" y="339572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818" name="Google Shape;818;p39"/>
            <p:cNvSpPr txBox="1"/>
            <p:nvPr/>
          </p:nvSpPr>
          <p:spPr>
            <a:xfrm>
              <a:off x="6019250" y="3367075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5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819" name="Google Shape;819;p39"/>
          <p:cNvGrpSpPr/>
          <p:nvPr/>
        </p:nvGrpSpPr>
        <p:grpSpPr>
          <a:xfrm>
            <a:off x="3063738" y="1898675"/>
            <a:ext cx="342900" cy="400200"/>
            <a:chOff x="2743700" y="779813"/>
            <a:chExt cx="342900" cy="400200"/>
          </a:xfrm>
        </p:grpSpPr>
        <p:sp>
          <p:nvSpPr>
            <p:cNvPr id="820" name="Google Shape;820;p39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821" name="Google Shape;821;p39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822" name="Google Shape;822;p39"/>
          <p:cNvGrpSpPr/>
          <p:nvPr/>
        </p:nvGrpSpPr>
        <p:grpSpPr>
          <a:xfrm>
            <a:off x="1956750" y="1898675"/>
            <a:ext cx="342900" cy="400200"/>
            <a:chOff x="4572000" y="696162"/>
            <a:chExt cx="342900" cy="400200"/>
          </a:xfrm>
        </p:grpSpPr>
        <p:sp>
          <p:nvSpPr>
            <p:cNvPr id="823" name="Google Shape;823;p39"/>
            <p:cNvSpPr/>
            <p:nvPr/>
          </p:nvSpPr>
          <p:spPr>
            <a:xfrm>
              <a:off x="4572000" y="7247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824" name="Google Shape;824;p39"/>
            <p:cNvSpPr txBox="1"/>
            <p:nvPr/>
          </p:nvSpPr>
          <p:spPr>
            <a:xfrm>
              <a:off x="4608150" y="696162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825" name="Google Shape;825;p39"/>
          <p:cNvGrpSpPr/>
          <p:nvPr/>
        </p:nvGrpSpPr>
        <p:grpSpPr>
          <a:xfrm>
            <a:off x="4141925" y="3049200"/>
            <a:ext cx="342900" cy="400200"/>
            <a:chOff x="5983100" y="3367075"/>
            <a:chExt cx="342900" cy="400200"/>
          </a:xfrm>
        </p:grpSpPr>
        <p:sp>
          <p:nvSpPr>
            <p:cNvPr id="826" name="Google Shape;826;p39"/>
            <p:cNvSpPr/>
            <p:nvPr/>
          </p:nvSpPr>
          <p:spPr>
            <a:xfrm>
              <a:off x="5983100" y="339572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827" name="Google Shape;827;p39"/>
            <p:cNvSpPr txBox="1"/>
            <p:nvPr/>
          </p:nvSpPr>
          <p:spPr>
            <a:xfrm>
              <a:off x="6019250" y="3367075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6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828" name="Google Shape;828;p39"/>
          <p:cNvGrpSpPr/>
          <p:nvPr/>
        </p:nvGrpSpPr>
        <p:grpSpPr>
          <a:xfrm>
            <a:off x="1956750" y="3973525"/>
            <a:ext cx="342900" cy="400200"/>
            <a:chOff x="5983100" y="3367075"/>
            <a:chExt cx="342900" cy="400200"/>
          </a:xfrm>
        </p:grpSpPr>
        <p:sp>
          <p:nvSpPr>
            <p:cNvPr id="829" name="Google Shape;829;p39"/>
            <p:cNvSpPr/>
            <p:nvPr/>
          </p:nvSpPr>
          <p:spPr>
            <a:xfrm>
              <a:off x="5983100" y="339572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830" name="Google Shape;830;p39"/>
            <p:cNvSpPr txBox="1"/>
            <p:nvPr/>
          </p:nvSpPr>
          <p:spPr>
            <a:xfrm>
              <a:off x="6019250" y="3367075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7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Google Shape;83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52" y="912188"/>
            <a:ext cx="6358349" cy="3918324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40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7" name="Google Shape;837;p40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이용자 프로필관리</a:t>
            </a:r>
            <a:endParaRPr sz="1100">
              <a:solidFill>
                <a:srgbClr val="FDBE34"/>
              </a:solidFill>
            </a:endParaRPr>
          </a:p>
        </p:txBody>
      </p:sp>
      <p:grpSp>
        <p:nvGrpSpPr>
          <p:cNvPr id="838" name="Google Shape;838;p40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839" name="Google Shape;839;p40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840" name="Google Shape;840;p40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841" name="Google Shape;841;p40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42" name="Google Shape;842;p40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843" name="Google Shape;843;p40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0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5" name="Google Shape;845;p40"/>
          <p:cNvSpPr txBox="1"/>
          <p:nvPr/>
        </p:nvSpPr>
        <p:spPr>
          <a:xfrm>
            <a:off x="6559727" y="1050200"/>
            <a:ext cx="25290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마이페이지 사이드바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(사이드바를 이용해서 각각의 메뉴로 이동 가능)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프로필 조회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각종 링크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3-1. 연락처 변경 링크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3-2. 비밀번호 변경 링크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3-3. 계좌관리 링크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3-4. 회원 탈퇴 링크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46" name="Google Shape;846;p40"/>
          <p:cNvSpPr/>
          <p:nvPr/>
        </p:nvSpPr>
        <p:spPr>
          <a:xfrm>
            <a:off x="964725" y="2117000"/>
            <a:ext cx="972600" cy="164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40"/>
          <p:cNvSpPr/>
          <p:nvPr/>
        </p:nvSpPr>
        <p:spPr>
          <a:xfrm>
            <a:off x="2009850" y="2186450"/>
            <a:ext cx="2499600" cy="230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8" name="Google Shape;848;p40"/>
          <p:cNvGrpSpPr/>
          <p:nvPr/>
        </p:nvGrpSpPr>
        <p:grpSpPr>
          <a:xfrm>
            <a:off x="847350" y="1869850"/>
            <a:ext cx="342900" cy="400200"/>
            <a:chOff x="4572000" y="696162"/>
            <a:chExt cx="342900" cy="400200"/>
          </a:xfrm>
        </p:grpSpPr>
        <p:sp>
          <p:nvSpPr>
            <p:cNvPr id="849" name="Google Shape;849;p40"/>
            <p:cNvSpPr/>
            <p:nvPr/>
          </p:nvSpPr>
          <p:spPr>
            <a:xfrm>
              <a:off x="4572000" y="7247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850" name="Google Shape;850;p40"/>
            <p:cNvSpPr txBox="1"/>
            <p:nvPr/>
          </p:nvSpPr>
          <p:spPr>
            <a:xfrm>
              <a:off x="4608150" y="696162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851" name="Google Shape;851;p40"/>
          <p:cNvGrpSpPr/>
          <p:nvPr/>
        </p:nvGrpSpPr>
        <p:grpSpPr>
          <a:xfrm>
            <a:off x="3377800" y="3227250"/>
            <a:ext cx="342900" cy="400200"/>
            <a:chOff x="5946950" y="1898675"/>
            <a:chExt cx="342900" cy="400200"/>
          </a:xfrm>
        </p:grpSpPr>
        <p:sp>
          <p:nvSpPr>
            <p:cNvPr id="852" name="Google Shape;852;p40"/>
            <p:cNvSpPr/>
            <p:nvPr/>
          </p:nvSpPr>
          <p:spPr>
            <a:xfrm>
              <a:off x="5946950" y="1920286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853" name="Google Shape;853;p40"/>
            <p:cNvSpPr txBox="1"/>
            <p:nvPr/>
          </p:nvSpPr>
          <p:spPr>
            <a:xfrm>
              <a:off x="5983100" y="1898675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3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854" name="Google Shape;854;p40"/>
          <p:cNvGrpSpPr/>
          <p:nvPr/>
        </p:nvGrpSpPr>
        <p:grpSpPr>
          <a:xfrm>
            <a:off x="2062388" y="1916575"/>
            <a:ext cx="342900" cy="400200"/>
            <a:chOff x="2743700" y="779813"/>
            <a:chExt cx="342900" cy="400200"/>
          </a:xfrm>
        </p:grpSpPr>
        <p:sp>
          <p:nvSpPr>
            <p:cNvPr id="855" name="Google Shape;855;p40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856" name="Google Shape;856;p40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857" name="Google Shape;857;p40"/>
          <p:cNvSpPr/>
          <p:nvPr/>
        </p:nvSpPr>
        <p:spPr>
          <a:xfrm>
            <a:off x="2810575" y="2947975"/>
            <a:ext cx="342900" cy="149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0"/>
          <p:cNvSpPr/>
          <p:nvPr/>
        </p:nvSpPr>
        <p:spPr>
          <a:xfrm>
            <a:off x="2810575" y="3352500"/>
            <a:ext cx="342900" cy="149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0"/>
          <p:cNvSpPr/>
          <p:nvPr/>
        </p:nvSpPr>
        <p:spPr>
          <a:xfrm>
            <a:off x="2812801" y="3556250"/>
            <a:ext cx="342900" cy="149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0"/>
          <p:cNvSpPr/>
          <p:nvPr/>
        </p:nvSpPr>
        <p:spPr>
          <a:xfrm>
            <a:off x="3088200" y="4204800"/>
            <a:ext cx="342900" cy="149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1" name="Google Shape;861;p40"/>
          <p:cNvCxnSpPr>
            <a:stCxn id="857" idx="3"/>
            <a:endCxn id="852" idx="2"/>
          </p:cNvCxnSpPr>
          <p:nvPr/>
        </p:nvCxnSpPr>
        <p:spPr>
          <a:xfrm>
            <a:off x="3153475" y="3022825"/>
            <a:ext cx="224400" cy="39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2" name="Google Shape;862;p40"/>
          <p:cNvCxnSpPr>
            <a:stCxn id="858" idx="3"/>
            <a:endCxn id="852" idx="2"/>
          </p:cNvCxnSpPr>
          <p:nvPr/>
        </p:nvCxnSpPr>
        <p:spPr>
          <a:xfrm flipH="1" rot="10800000">
            <a:off x="3153475" y="3420450"/>
            <a:ext cx="224400" cy="6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3" name="Google Shape;863;p40"/>
          <p:cNvCxnSpPr>
            <a:stCxn id="859" idx="3"/>
            <a:endCxn id="852" idx="2"/>
          </p:cNvCxnSpPr>
          <p:nvPr/>
        </p:nvCxnSpPr>
        <p:spPr>
          <a:xfrm flipH="1" rot="10800000">
            <a:off x="3155701" y="3420200"/>
            <a:ext cx="222000" cy="210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4" name="Google Shape;864;p40"/>
          <p:cNvCxnSpPr>
            <a:stCxn id="852" idx="2"/>
            <a:endCxn id="860" idx="0"/>
          </p:cNvCxnSpPr>
          <p:nvPr/>
        </p:nvCxnSpPr>
        <p:spPr>
          <a:xfrm flipH="1">
            <a:off x="3259600" y="3420311"/>
            <a:ext cx="118200" cy="784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65" name="Google Shape;86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0699" y="1754924"/>
            <a:ext cx="2838700" cy="46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6" name="Google Shape;866;p40"/>
          <p:cNvCxnSpPr>
            <a:stCxn id="857" idx="3"/>
            <a:endCxn id="865" idx="2"/>
          </p:cNvCxnSpPr>
          <p:nvPr/>
        </p:nvCxnSpPr>
        <p:spPr>
          <a:xfrm flipH="1" rot="10800000">
            <a:off x="3153475" y="2216725"/>
            <a:ext cx="1986600" cy="806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1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2" name="Google Shape;872;p41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이용자 프로필관리 - 비밀번호 변경</a:t>
            </a:r>
            <a:endParaRPr sz="1100">
              <a:solidFill>
                <a:srgbClr val="FDBE34"/>
              </a:solidFill>
            </a:endParaRPr>
          </a:p>
        </p:txBody>
      </p:sp>
      <p:grpSp>
        <p:nvGrpSpPr>
          <p:cNvPr id="873" name="Google Shape;873;p41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874" name="Google Shape;874;p41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875" name="Google Shape;875;p41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876" name="Google Shape;876;p41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77" name="Google Shape;877;p41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878" name="Google Shape;878;p41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1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0" name="Google Shape;880;p41"/>
          <p:cNvSpPr txBox="1"/>
          <p:nvPr/>
        </p:nvSpPr>
        <p:spPr>
          <a:xfrm>
            <a:off x="6559727" y="1049388"/>
            <a:ext cx="25290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이용자의 비밀번호를 한 번 더 확인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	→ 만약 틀린 비밀번호라면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    알림으로 안내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→ 취소 시, 메인페이지로 이동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비밀번호 형식이 알맞지 않으면 안내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이용자 비밀번호 변경창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비밀번호가 서로 같지 않으면 안내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81" name="Google Shape;881;p41"/>
          <p:cNvPicPr preferRelativeResize="0"/>
          <p:nvPr/>
        </p:nvPicPr>
        <p:blipFill rotWithShape="1">
          <a:blip r:embed="rId3">
            <a:alphaModFix/>
          </a:blip>
          <a:srcRect b="51201" l="28933" r="29555" t="6781"/>
          <a:stretch/>
        </p:blipFill>
        <p:spPr>
          <a:xfrm>
            <a:off x="320050" y="1152600"/>
            <a:ext cx="2967973" cy="167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1"/>
          <p:cNvPicPr preferRelativeResize="0"/>
          <p:nvPr/>
        </p:nvPicPr>
        <p:blipFill rotWithShape="1">
          <a:blip r:embed="rId4">
            <a:alphaModFix/>
          </a:blip>
          <a:srcRect b="44564" l="29340" r="28851" t="7331"/>
          <a:stretch/>
        </p:blipFill>
        <p:spPr>
          <a:xfrm>
            <a:off x="3590713" y="1152600"/>
            <a:ext cx="2610965" cy="167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1"/>
          <p:cNvPicPr preferRelativeResize="0"/>
          <p:nvPr/>
        </p:nvPicPr>
        <p:blipFill rotWithShape="1">
          <a:blip r:embed="rId5">
            <a:alphaModFix/>
          </a:blip>
          <a:srcRect b="39436" l="28648" r="29054" t="7090"/>
          <a:stretch/>
        </p:blipFill>
        <p:spPr>
          <a:xfrm>
            <a:off x="421787" y="2978775"/>
            <a:ext cx="2764500" cy="1944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1"/>
          <p:cNvPicPr preferRelativeResize="0"/>
          <p:nvPr/>
        </p:nvPicPr>
        <p:blipFill rotWithShape="1">
          <a:blip r:embed="rId6">
            <a:alphaModFix/>
          </a:blip>
          <a:srcRect b="35492" l="28490" r="28413" t="7289"/>
          <a:stretch/>
        </p:blipFill>
        <p:spPr>
          <a:xfrm>
            <a:off x="3590725" y="2986700"/>
            <a:ext cx="2610953" cy="19284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5" name="Google Shape;885;p41"/>
          <p:cNvGrpSpPr/>
          <p:nvPr/>
        </p:nvGrpSpPr>
        <p:grpSpPr>
          <a:xfrm>
            <a:off x="421775" y="908050"/>
            <a:ext cx="342900" cy="400200"/>
            <a:chOff x="4572000" y="696162"/>
            <a:chExt cx="342900" cy="400200"/>
          </a:xfrm>
        </p:grpSpPr>
        <p:sp>
          <p:nvSpPr>
            <p:cNvPr id="886" name="Google Shape;886;p41"/>
            <p:cNvSpPr/>
            <p:nvPr/>
          </p:nvSpPr>
          <p:spPr>
            <a:xfrm>
              <a:off x="4572000" y="7247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887" name="Google Shape;887;p41"/>
            <p:cNvSpPr txBox="1"/>
            <p:nvPr/>
          </p:nvSpPr>
          <p:spPr>
            <a:xfrm>
              <a:off x="4608150" y="696162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888" name="Google Shape;888;p41"/>
          <p:cNvGrpSpPr/>
          <p:nvPr/>
        </p:nvGrpSpPr>
        <p:grpSpPr>
          <a:xfrm>
            <a:off x="3661138" y="908038"/>
            <a:ext cx="342900" cy="400200"/>
            <a:chOff x="2743700" y="779813"/>
            <a:chExt cx="342900" cy="400200"/>
          </a:xfrm>
        </p:grpSpPr>
        <p:sp>
          <p:nvSpPr>
            <p:cNvPr id="889" name="Google Shape;889;p41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890" name="Google Shape;890;p41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891" name="Google Shape;891;p41"/>
          <p:cNvGrpSpPr/>
          <p:nvPr/>
        </p:nvGrpSpPr>
        <p:grpSpPr>
          <a:xfrm>
            <a:off x="421775" y="2840600"/>
            <a:ext cx="342900" cy="400200"/>
            <a:chOff x="5946950" y="1898675"/>
            <a:chExt cx="342900" cy="400200"/>
          </a:xfrm>
        </p:grpSpPr>
        <p:sp>
          <p:nvSpPr>
            <p:cNvPr id="892" name="Google Shape;892;p41"/>
            <p:cNvSpPr/>
            <p:nvPr/>
          </p:nvSpPr>
          <p:spPr>
            <a:xfrm>
              <a:off x="5946950" y="1920286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893" name="Google Shape;893;p41"/>
            <p:cNvSpPr txBox="1"/>
            <p:nvPr/>
          </p:nvSpPr>
          <p:spPr>
            <a:xfrm>
              <a:off x="5983100" y="1898675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3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894" name="Google Shape;894;p41"/>
          <p:cNvGrpSpPr/>
          <p:nvPr/>
        </p:nvGrpSpPr>
        <p:grpSpPr>
          <a:xfrm>
            <a:off x="3661150" y="2840600"/>
            <a:ext cx="342900" cy="400200"/>
            <a:chOff x="5770050" y="2671250"/>
            <a:chExt cx="342900" cy="400200"/>
          </a:xfrm>
        </p:grpSpPr>
        <p:sp>
          <p:nvSpPr>
            <p:cNvPr id="895" name="Google Shape;895;p41"/>
            <p:cNvSpPr/>
            <p:nvPr/>
          </p:nvSpPr>
          <p:spPr>
            <a:xfrm>
              <a:off x="5770050" y="2699900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896" name="Google Shape;896;p41"/>
            <p:cNvSpPr txBox="1"/>
            <p:nvPr/>
          </p:nvSpPr>
          <p:spPr>
            <a:xfrm>
              <a:off x="5806200" y="267125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4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897" name="Google Shape;897;p41"/>
          <p:cNvSpPr/>
          <p:nvPr/>
        </p:nvSpPr>
        <p:spPr>
          <a:xfrm>
            <a:off x="1843575" y="2420750"/>
            <a:ext cx="1239600" cy="237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98" name="Google Shape;898;p41"/>
          <p:cNvCxnSpPr>
            <a:stCxn id="897" idx="2"/>
          </p:cNvCxnSpPr>
          <p:nvPr/>
        </p:nvCxnSpPr>
        <p:spPr>
          <a:xfrm>
            <a:off x="2463375" y="2658050"/>
            <a:ext cx="300" cy="324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42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4" name="Google Shape;904;p42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이용자 탈퇴 페이지</a:t>
            </a:r>
            <a:endParaRPr sz="1100">
              <a:solidFill>
                <a:srgbClr val="FDBE34"/>
              </a:solidFill>
            </a:endParaRPr>
          </a:p>
        </p:txBody>
      </p:sp>
      <p:grpSp>
        <p:nvGrpSpPr>
          <p:cNvPr id="905" name="Google Shape;905;p42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906" name="Google Shape;906;p42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907" name="Google Shape;907;p42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908" name="Google Shape;908;p42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09" name="Google Shape;909;p42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910" name="Google Shape;910;p42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2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2" name="Google Shape;912;p42"/>
          <p:cNvSpPr txBox="1"/>
          <p:nvPr/>
        </p:nvSpPr>
        <p:spPr>
          <a:xfrm>
            <a:off x="6559725" y="1040250"/>
            <a:ext cx="25290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취소하기 버튼 클릭시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탈퇴하기 버튼 클릭시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      2-1.  프로필 정보 존재하는지 확인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   존재시 회원정보 유효하지   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   않으므로 탈퇴불가.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   메인페이지로 이동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      2-2. 잔여 마일리지 확인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  있으면 마이페이지로 이동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      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      2-3. 남아있는 예약 확인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  있으면 마이페이지로 이동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      2-4. 2-1~2-3 에 해당되지 않으면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	  회원탈퇴처리가 완료되고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	  이용자 메인페이지로 이동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13" name="Google Shape;913;p42"/>
          <p:cNvPicPr preferRelativeResize="0"/>
          <p:nvPr/>
        </p:nvPicPr>
        <p:blipFill rotWithShape="1">
          <a:blip r:embed="rId3">
            <a:alphaModFix/>
          </a:blip>
          <a:srcRect b="0" l="17595" r="17595" t="0"/>
          <a:stretch/>
        </p:blipFill>
        <p:spPr>
          <a:xfrm>
            <a:off x="320050" y="1134200"/>
            <a:ext cx="6045027" cy="3544251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42"/>
          <p:cNvSpPr/>
          <p:nvPr/>
        </p:nvSpPr>
        <p:spPr>
          <a:xfrm>
            <a:off x="3410300" y="3621875"/>
            <a:ext cx="567600" cy="29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42"/>
          <p:cNvSpPr/>
          <p:nvPr/>
        </p:nvSpPr>
        <p:spPr>
          <a:xfrm>
            <a:off x="2722100" y="3621875"/>
            <a:ext cx="567600" cy="29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6" name="Google Shape;916;p42"/>
          <p:cNvGrpSpPr/>
          <p:nvPr/>
        </p:nvGrpSpPr>
        <p:grpSpPr>
          <a:xfrm>
            <a:off x="3927913" y="3667325"/>
            <a:ext cx="342900" cy="400200"/>
            <a:chOff x="2743700" y="779813"/>
            <a:chExt cx="342900" cy="400200"/>
          </a:xfrm>
        </p:grpSpPr>
        <p:sp>
          <p:nvSpPr>
            <p:cNvPr id="917" name="Google Shape;917;p42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918" name="Google Shape;918;p42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919" name="Google Shape;919;p42"/>
          <p:cNvGrpSpPr/>
          <p:nvPr/>
        </p:nvGrpSpPr>
        <p:grpSpPr>
          <a:xfrm>
            <a:off x="2506775" y="3381950"/>
            <a:ext cx="342900" cy="400200"/>
            <a:chOff x="4572000" y="696162"/>
            <a:chExt cx="342900" cy="400200"/>
          </a:xfrm>
        </p:grpSpPr>
        <p:sp>
          <p:nvSpPr>
            <p:cNvPr id="920" name="Google Shape;920;p42"/>
            <p:cNvSpPr/>
            <p:nvPr/>
          </p:nvSpPr>
          <p:spPr>
            <a:xfrm>
              <a:off x="4572000" y="7247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921" name="Google Shape;921;p42"/>
            <p:cNvSpPr txBox="1"/>
            <p:nvPr/>
          </p:nvSpPr>
          <p:spPr>
            <a:xfrm>
              <a:off x="4608150" y="696162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43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7" name="Google Shape;927;p43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이용자 마이페이지 - 계좌 관리</a:t>
            </a:r>
            <a:endParaRPr sz="1100">
              <a:solidFill>
                <a:srgbClr val="FDBE34"/>
              </a:solidFill>
            </a:endParaRPr>
          </a:p>
        </p:txBody>
      </p:sp>
      <p:grpSp>
        <p:nvGrpSpPr>
          <p:cNvPr id="928" name="Google Shape;928;p43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929" name="Google Shape;929;p43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930" name="Google Shape;930;p43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931" name="Google Shape;931;p43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32" name="Google Shape;932;p43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933" name="Google Shape;933;p43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3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5" name="Google Shape;935;p43"/>
          <p:cNvSpPr txBox="1"/>
          <p:nvPr/>
        </p:nvSpPr>
        <p:spPr>
          <a:xfrm>
            <a:off x="6559727" y="1050200"/>
            <a:ext cx="25290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계좌등록 버튼을 클릭하여 계좌정보를 등록할 수 있다.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등록한 계좌정보는 해당 영역에 표시된다.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선택 버튼을 클릭하여 삭제할 계좌를 선택하고, 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계좌삭제 버튼을 누르면 선택한 계좌정보들을 삭제할 수 있다.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36" name="Google Shape;93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50" y="1194663"/>
            <a:ext cx="6031976" cy="3353376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43"/>
          <p:cNvSpPr/>
          <p:nvPr/>
        </p:nvSpPr>
        <p:spPr>
          <a:xfrm>
            <a:off x="1596950" y="3881250"/>
            <a:ext cx="2089200" cy="244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8" name="Google Shape;938;p43"/>
          <p:cNvGrpSpPr/>
          <p:nvPr/>
        </p:nvGrpSpPr>
        <p:grpSpPr>
          <a:xfrm>
            <a:off x="1354950" y="3777750"/>
            <a:ext cx="342900" cy="400200"/>
            <a:chOff x="4572000" y="696162"/>
            <a:chExt cx="342900" cy="400200"/>
          </a:xfrm>
        </p:grpSpPr>
        <p:sp>
          <p:nvSpPr>
            <p:cNvPr id="939" name="Google Shape;939;p43"/>
            <p:cNvSpPr/>
            <p:nvPr/>
          </p:nvSpPr>
          <p:spPr>
            <a:xfrm>
              <a:off x="4572000" y="7247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940" name="Google Shape;940;p43"/>
            <p:cNvSpPr txBox="1"/>
            <p:nvPr/>
          </p:nvSpPr>
          <p:spPr>
            <a:xfrm>
              <a:off x="4608150" y="696162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941" name="Google Shape;941;p43"/>
          <p:cNvSpPr/>
          <p:nvPr/>
        </p:nvSpPr>
        <p:spPr>
          <a:xfrm>
            <a:off x="3750475" y="3881250"/>
            <a:ext cx="2154000" cy="244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2" name="Google Shape;942;p43"/>
          <p:cNvGrpSpPr/>
          <p:nvPr/>
        </p:nvGrpSpPr>
        <p:grpSpPr>
          <a:xfrm>
            <a:off x="3686138" y="3803238"/>
            <a:ext cx="342900" cy="400200"/>
            <a:chOff x="2743700" y="779813"/>
            <a:chExt cx="342900" cy="400200"/>
          </a:xfrm>
        </p:grpSpPr>
        <p:sp>
          <p:nvSpPr>
            <p:cNvPr id="943" name="Google Shape;943;p43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944" name="Google Shape;944;p43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3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945" name="Google Shape;945;p43"/>
          <p:cNvSpPr/>
          <p:nvPr/>
        </p:nvSpPr>
        <p:spPr>
          <a:xfrm>
            <a:off x="1596950" y="3533550"/>
            <a:ext cx="4414500" cy="244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6" name="Google Shape;946;p43"/>
          <p:cNvGrpSpPr/>
          <p:nvPr/>
        </p:nvGrpSpPr>
        <p:grpSpPr>
          <a:xfrm>
            <a:off x="1354950" y="3317325"/>
            <a:ext cx="342900" cy="400200"/>
            <a:chOff x="5946950" y="1898675"/>
            <a:chExt cx="342900" cy="400200"/>
          </a:xfrm>
        </p:grpSpPr>
        <p:sp>
          <p:nvSpPr>
            <p:cNvPr id="947" name="Google Shape;947;p43"/>
            <p:cNvSpPr/>
            <p:nvPr/>
          </p:nvSpPr>
          <p:spPr>
            <a:xfrm>
              <a:off x="5946950" y="1920286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948" name="Google Shape;948;p43"/>
            <p:cNvSpPr txBox="1"/>
            <p:nvPr/>
          </p:nvSpPr>
          <p:spPr>
            <a:xfrm>
              <a:off x="5983100" y="1898675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7"/>
          <p:cNvGrpSpPr/>
          <p:nvPr/>
        </p:nvGrpSpPr>
        <p:grpSpPr>
          <a:xfrm>
            <a:off x="320050" y="1083513"/>
            <a:ext cx="5991002" cy="2976469"/>
            <a:chOff x="251000" y="1083513"/>
            <a:chExt cx="5991002" cy="2976469"/>
          </a:xfrm>
        </p:grpSpPr>
        <p:pic>
          <p:nvPicPr>
            <p:cNvPr id="89" name="Google Shape;89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1000" y="1083513"/>
              <a:ext cx="5991002" cy="29764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7"/>
            <p:cNvPicPr preferRelativeResize="0"/>
            <p:nvPr/>
          </p:nvPicPr>
          <p:blipFill rotWithShape="1">
            <a:blip r:embed="rId4">
              <a:alphaModFix/>
            </a:blip>
            <a:srcRect b="48431" l="22925" r="68769" t="22677"/>
            <a:stretch/>
          </p:blipFill>
          <p:spPr>
            <a:xfrm>
              <a:off x="1635875" y="1562045"/>
              <a:ext cx="578227" cy="117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7"/>
            <p:cNvPicPr preferRelativeResize="0"/>
            <p:nvPr/>
          </p:nvPicPr>
          <p:blipFill rotWithShape="1">
            <a:blip r:embed="rId5">
              <a:alphaModFix/>
            </a:blip>
            <a:srcRect b="60730" l="31746" r="60621" t="23103"/>
            <a:stretch/>
          </p:blipFill>
          <p:spPr>
            <a:xfrm>
              <a:off x="2210525" y="1562050"/>
              <a:ext cx="543701" cy="698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7"/>
            <p:cNvPicPr preferRelativeResize="0"/>
            <p:nvPr/>
          </p:nvPicPr>
          <p:blipFill rotWithShape="1">
            <a:blip r:embed="rId6">
              <a:alphaModFix/>
            </a:blip>
            <a:srcRect b="64767" l="14398" r="77390" t="22768"/>
            <a:stretch/>
          </p:blipFill>
          <p:spPr>
            <a:xfrm>
              <a:off x="1100805" y="1562050"/>
              <a:ext cx="543701" cy="5149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3" name="Google Shape;93;p17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이용자 메인화면 접속</a:t>
            </a:r>
            <a:endParaRPr sz="1100">
              <a:solidFill>
                <a:srgbClr val="FDBE34"/>
              </a:solidFill>
            </a:endParaRPr>
          </a:p>
        </p:txBody>
      </p:sp>
      <p:grpSp>
        <p:nvGrpSpPr>
          <p:cNvPr id="95" name="Google Shape;95;p17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96" name="Google Shape;96;p17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97" name="Google Shape;97;p17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98" name="Google Shape;98;p17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9" name="Google Shape;99;p17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100" name="Google Shape;100;p17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6559725" y="1050200"/>
            <a:ext cx="2529000" cy="3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바로가기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     1-1. 선택검색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     1-2. 마이페이지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     1-3. 마일리지 관리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     1-4. 예약 리스트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     1-5. 리뷰 관리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     1-6. Q&amp;A 관리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     1-7. 공지사항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     1-8. 도움말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각각의 버튼들은 해당 페이지로 이동할 수 있는 링크로 연결되어 있다.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공간 검색 (지역 또는 공간명)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로그인정보 (로그인 및 회원가입 가능, 비로그인 상태)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로그인정보(프로필관리 및 로그아웃 가능, 로그인 상태)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03" name="Google Shape;103;p17"/>
          <p:cNvGrpSpPr/>
          <p:nvPr/>
        </p:nvGrpSpPr>
        <p:grpSpPr>
          <a:xfrm>
            <a:off x="5719125" y="1490725"/>
            <a:ext cx="342900" cy="400200"/>
            <a:chOff x="4960025" y="1000988"/>
            <a:chExt cx="342900" cy="400200"/>
          </a:xfrm>
        </p:grpSpPr>
        <p:sp>
          <p:nvSpPr>
            <p:cNvPr id="104" name="Google Shape;104;p17"/>
            <p:cNvSpPr/>
            <p:nvPr/>
          </p:nvSpPr>
          <p:spPr>
            <a:xfrm>
              <a:off x="4960025" y="1029663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05" name="Google Shape;105;p17"/>
            <p:cNvSpPr txBox="1"/>
            <p:nvPr/>
          </p:nvSpPr>
          <p:spPr>
            <a:xfrm>
              <a:off x="4996175" y="1000988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3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106" name="Google Shape;106;p17"/>
          <p:cNvGrpSpPr/>
          <p:nvPr/>
        </p:nvGrpSpPr>
        <p:grpSpPr>
          <a:xfrm>
            <a:off x="2837000" y="1124050"/>
            <a:ext cx="342900" cy="400200"/>
            <a:chOff x="2743700" y="779813"/>
            <a:chExt cx="342900" cy="400200"/>
          </a:xfrm>
        </p:grpSpPr>
        <p:sp>
          <p:nvSpPr>
            <p:cNvPr id="107" name="Google Shape;107;p17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08" name="Google Shape;108;p17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109" name="Google Shape;109;p17"/>
          <p:cNvGrpSpPr/>
          <p:nvPr/>
        </p:nvGrpSpPr>
        <p:grpSpPr>
          <a:xfrm>
            <a:off x="3882150" y="1890363"/>
            <a:ext cx="342900" cy="400200"/>
            <a:chOff x="1115475" y="911775"/>
            <a:chExt cx="342900" cy="400200"/>
          </a:xfrm>
        </p:grpSpPr>
        <p:sp>
          <p:nvSpPr>
            <p:cNvPr id="110" name="Google Shape;110;p17"/>
            <p:cNvSpPr/>
            <p:nvPr/>
          </p:nvSpPr>
          <p:spPr>
            <a:xfrm>
              <a:off x="1115475" y="94042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11" name="Google Shape;111;p17"/>
            <p:cNvSpPr txBox="1"/>
            <p:nvPr/>
          </p:nvSpPr>
          <p:spPr>
            <a:xfrm>
              <a:off x="1151625" y="911775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4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112" name="Google Shape;112;p17"/>
          <p:cNvSpPr/>
          <p:nvPr/>
        </p:nvSpPr>
        <p:spPr>
          <a:xfrm>
            <a:off x="1164800" y="1560775"/>
            <a:ext cx="1672200" cy="1174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" name="Google Shape;113;p17"/>
          <p:cNvGrpSpPr/>
          <p:nvPr/>
        </p:nvGrpSpPr>
        <p:grpSpPr>
          <a:xfrm>
            <a:off x="865325" y="1710800"/>
            <a:ext cx="342900" cy="400200"/>
            <a:chOff x="6004300" y="278350"/>
            <a:chExt cx="342900" cy="400200"/>
          </a:xfrm>
        </p:grpSpPr>
        <p:sp>
          <p:nvSpPr>
            <p:cNvPr id="114" name="Google Shape;114;p17"/>
            <p:cNvSpPr/>
            <p:nvPr/>
          </p:nvSpPr>
          <p:spPr>
            <a:xfrm>
              <a:off x="6004300" y="306988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15" name="Google Shape;115;p17"/>
            <p:cNvSpPr txBox="1"/>
            <p:nvPr/>
          </p:nvSpPr>
          <p:spPr>
            <a:xfrm>
              <a:off x="6040450" y="27835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116" name="Google Shape;116;p17"/>
          <p:cNvSpPr/>
          <p:nvPr/>
        </p:nvSpPr>
        <p:spPr>
          <a:xfrm>
            <a:off x="3318250" y="1175800"/>
            <a:ext cx="2304900" cy="29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7"/>
          <p:cNvSpPr/>
          <p:nvPr/>
        </p:nvSpPr>
        <p:spPr>
          <a:xfrm>
            <a:off x="4424725" y="1560775"/>
            <a:ext cx="1029600" cy="26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89651" y="1942126"/>
            <a:ext cx="1733805" cy="29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/>
          <p:nvPr/>
        </p:nvSpPr>
        <p:spPr>
          <a:xfrm>
            <a:off x="4289700" y="1960425"/>
            <a:ext cx="1733700" cy="26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" name="Google Shape;120;p17"/>
          <p:cNvCxnSpPr>
            <a:stCxn id="117" idx="2"/>
            <a:endCxn id="119" idx="0"/>
          </p:cNvCxnSpPr>
          <p:nvPr/>
        </p:nvCxnSpPr>
        <p:spPr>
          <a:xfrm>
            <a:off x="4939525" y="1820875"/>
            <a:ext cx="216900" cy="139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44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4" name="Google Shape;954;p44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이용자 마이페이지 - 계좌 등록</a:t>
            </a:r>
            <a:endParaRPr sz="1100">
              <a:solidFill>
                <a:srgbClr val="FDBE34"/>
              </a:solidFill>
            </a:endParaRPr>
          </a:p>
        </p:txBody>
      </p:sp>
      <p:grpSp>
        <p:nvGrpSpPr>
          <p:cNvPr id="955" name="Google Shape;955;p44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956" name="Google Shape;956;p44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957" name="Google Shape;957;p44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958" name="Google Shape;958;p44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59" name="Google Shape;959;p44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960" name="Google Shape;960;p44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4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2" name="Google Shape;962;p44"/>
          <p:cNvSpPr txBox="1"/>
          <p:nvPr/>
        </p:nvSpPr>
        <p:spPr>
          <a:xfrm>
            <a:off x="6559727" y="1050200"/>
            <a:ext cx="25290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계좌등록 버튼 클릭시 팝업창 로딩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은행 선택란을 클릭하면 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selectbox로 은행명을 선택할 수 있다.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계좌번호는 (-)을 포함한 형태로 입력해야 한다.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예금주 텍스트 형태로 입력 후,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계좌등록 약관 동의에 체크해야 한다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계좌등록 버튼 클릭시 팝업창이 닫히며 계좌정보가 등록된다.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취소버튼 클릭시 팝업창이 닫힌다.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63" name="Google Shape;96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50" y="1194676"/>
            <a:ext cx="4385300" cy="2437926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44"/>
          <p:cNvSpPr/>
          <p:nvPr/>
        </p:nvSpPr>
        <p:spPr>
          <a:xfrm>
            <a:off x="1221900" y="3150400"/>
            <a:ext cx="1532100" cy="18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5" name="Google Shape;965;p44"/>
          <p:cNvGrpSpPr/>
          <p:nvPr/>
        </p:nvGrpSpPr>
        <p:grpSpPr>
          <a:xfrm>
            <a:off x="979900" y="3016950"/>
            <a:ext cx="342900" cy="400200"/>
            <a:chOff x="4572000" y="696162"/>
            <a:chExt cx="342900" cy="400200"/>
          </a:xfrm>
        </p:grpSpPr>
        <p:sp>
          <p:nvSpPr>
            <p:cNvPr id="966" name="Google Shape;966;p44"/>
            <p:cNvSpPr/>
            <p:nvPr/>
          </p:nvSpPr>
          <p:spPr>
            <a:xfrm>
              <a:off x="4572000" y="7247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967" name="Google Shape;967;p44"/>
            <p:cNvSpPr txBox="1"/>
            <p:nvPr/>
          </p:nvSpPr>
          <p:spPr>
            <a:xfrm>
              <a:off x="4608150" y="696162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pic>
        <p:nvPicPr>
          <p:cNvPr id="968" name="Google Shape;96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5329" y="1368900"/>
            <a:ext cx="2986678" cy="335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5325" y="1535938"/>
            <a:ext cx="1804699" cy="2162924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p44"/>
          <p:cNvSpPr/>
          <p:nvPr/>
        </p:nvSpPr>
        <p:spPr>
          <a:xfrm>
            <a:off x="2006525" y="2275050"/>
            <a:ext cx="2189400" cy="243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1" name="Google Shape;971;p44"/>
          <p:cNvGrpSpPr/>
          <p:nvPr/>
        </p:nvGrpSpPr>
        <p:grpSpPr>
          <a:xfrm>
            <a:off x="1708575" y="2213538"/>
            <a:ext cx="342900" cy="400200"/>
            <a:chOff x="5946950" y="1898675"/>
            <a:chExt cx="342900" cy="400200"/>
          </a:xfrm>
        </p:grpSpPr>
        <p:sp>
          <p:nvSpPr>
            <p:cNvPr id="972" name="Google Shape;972;p44"/>
            <p:cNvSpPr/>
            <p:nvPr/>
          </p:nvSpPr>
          <p:spPr>
            <a:xfrm>
              <a:off x="5946950" y="1920286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973" name="Google Shape;973;p44"/>
            <p:cNvSpPr txBox="1"/>
            <p:nvPr/>
          </p:nvSpPr>
          <p:spPr>
            <a:xfrm>
              <a:off x="5983100" y="1898675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974" name="Google Shape;974;p44"/>
          <p:cNvGrpSpPr/>
          <p:nvPr/>
        </p:nvGrpSpPr>
        <p:grpSpPr>
          <a:xfrm>
            <a:off x="3992425" y="1476538"/>
            <a:ext cx="342900" cy="400200"/>
            <a:chOff x="5946950" y="1898675"/>
            <a:chExt cx="342900" cy="400200"/>
          </a:xfrm>
        </p:grpSpPr>
        <p:sp>
          <p:nvSpPr>
            <p:cNvPr id="975" name="Google Shape;975;p44"/>
            <p:cNvSpPr/>
            <p:nvPr/>
          </p:nvSpPr>
          <p:spPr>
            <a:xfrm>
              <a:off x="5946950" y="1920286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976" name="Google Shape;976;p44"/>
            <p:cNvSpPr txBox="1"/>
            <p:nvPr/>
          </p:nvSpPr>
          <p:spPr>
            <a:xfrm>
              <a:off x="5983100" y="1898675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3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977" name="Google Shape;977;p44"/>
          <p:cNvSpPr/>
          <p:nvPr/>
        </p:nvSpPr>
        <p:spPr>
          <a:xfrm>
            <a:off x="1983975" y="2760575"/>
            <a:ext cx="2189400" cy="29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4"/>
          <p:cNvSpPr/>
          <p:nvPr/>
        </p:nvSpPr>
        <p:spPr>
          <a:xfrm>
            <a:off x="1983975" y="3299800"/>
            <a:ext cx="2189400" cy="29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9" name="Google Shape;979;p44"/>
          <p:cNvGrpSpPr/>
          <p:nvPr/>
        </p:nvGrpSpPr>
        <p:grpSpPr>
          <a:xfrm>
            <a:off x="1708575" y="3204100"/>
            <a:ext cx="342900" cy="400200"/>
            <a:chOff x="5983100" y="3367075"/>
            <a:chExt cx="342900" cy="400200"/>
          </a:xfrm>
        </p:grpSpPr>
        <p:sp>
          <p:nvSpPr>
            <p:cNvPr id="980" name="Google Shape;980;p44"/>
            <p:cNvSpPr/>
            <p:nvPr/>
          </p:nvSpPr>
          <p:spPr>
            <a:xfrm>
              <a:off x="5983100" y="339572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981" name="Google Shape;981;p44"/>
            <p:cNvSpPr txBox="1"/>
            <p:nvPr/>
          </p:nvSpPr>
          <p:spPr>
            <a:xfrm>
              <a:off x="6019250" y="3367075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5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982" name="Google Shape;982;p44"/>
          <p:cNvGrpSpPr/>
          <p:nvPr/>
        </p:nvGrpSpPr>
        <p:grpSpPr>
          <a:xfrm>
            <a:off x="1708575" y="2681975"/>
            <a:ext cx="342900" cy="400200"/>
            <a:chOff x="5770050" y="2671250"/>
            <a:chExt cx="342900" cy="400200"/>
          </a:xfrm>
        </p:grpSpPr>
        <p:sp>
          <p:nvSpPr>
            <p:cNvPr id="983" name="Google Shape;983;p44"/>
            <p:cNvSpPr/>
            <p:nvPr/>
          </p:nvSpPr>
          <p:spPr>
            <a:xfrm>
              <a:off x="5770050" y="2699900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984" name="Google Shape;984;p44"/>
            <p:cNvSpPr txBox="1"/>
            <p:nvPr/>
          </p:nvSpPr>
          <p:spPr>
            <a:xfrm>
              <a:off x="5806200" y="267125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4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985" name="Google Shape;985;p44"/>
          <p:cNvSpPr/>
          <p:nvPr/>
        </p:nvSpPr>
        <p:spPr>
          <a:xfrm>
            <a:off x="2084075" y="3698850"/>
            <a:ext cx="61800" cy="75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6" name="Google Shape;986;p44"/>
          <p:cNvGrpSpPr/>
          <p:nvPr/>
        </p:nvGrpSpPr>
        <p:grpSpPr>
          <a:xfrm>
            <a:off x="2517000" y="3774750"/>
            <a:ext cx="342900" cy="400200"/>
            <a:chOff x="5983100" y="3367075"/>
            <a:chExt cx="342900" cy="400200"/>
          </a:xfrm>
        </p:grpSpPr>
        <p:sp>
          <p:nvSpPr>
            <p:cNvPr id="987" name="Google Shape;987;p44"/>
            <p:cNvSpPr/>
            <p:nvPr/>
          </p:nvSpPr>
          <p:spPr>
            <a:xfrm>
              <a:off x="5983100" y="339572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988" name="Google Shape;988;p44"/>
            <p:cNvSpPr txBox="1"/>
            <p:nvPr/>
          </p:nvSpPr>
          <p:spPr>
            <a:xfrm>
              <a:off x="6019250" y="3367075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6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989" name="Google Shape;989;p44"/>
          <p:cNvGrpSpPr/>
          <p:nvPr/>
        </p:nvGrpSpPr>
        <p:grpSpPr>
          <a:xfrm>
            <a:off x="2517000" y="4151938"/>
            <a:ext cx="342900" cy="400200"/>
            <a:chOff x="5983100" y="3367075"/>
            <a:chExt cx="342900" cy="400200"/>
          </a:xfrm>
        </p:grpSpPr>
        <p:sp>
          <p:nvSpPr>
            <p:cNvPr id="990" name="Google Shape;990;p44"/>
            <p:cNvSpPr/>
            <p:nvPr/>
          </p:nvSpPr>
          <p:spPr>
            <a:xfrm>
              <a:off x="5983100" y="339572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991" name="Google Shape;991;p44"/>
            <p:cNvSpPr txBox="1"/>
            <p:nvPr/>
          </p:nvSpPr>
          <p:spPr>
            <a:xfrm>
              <a:off x="6019250" y="3367075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7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45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7" name="Google Shape;997;p45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이용자 마이페이지 - 마일리지 충전</a:t>
            </a:r>
            <a:endParaRPr sz="1100">
              <a:solidFill>
                <a:srgbClr val="FDBE34"/>
              </a:solidFill>
            </a:endParaRPr>
          </a:p>
        </p:txBody>
      </p:sp>
      <p:grpSp>
        <p:nvGrpSpPr>
          <p:cNvPr id="998" name="Google Shape;998;p45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999" name="Google Shape;999;p45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000" name="Google Shape;1000;p45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1001" name="Google Shape;1001;p45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02" name="Google Shape;1002;p45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1003" name="Google Shape;1003;p45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45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5" name="Google Shape;1005;p45"/>
          <p:cNvSpPr txBox="1"/>
          <p:nvPr/>
        </p:nvSpPr>
        <p:spPr>
          <a:xfrm>
            <a:off x="6559727" y="1050200"/>
            <a:ext cx="25290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충전할 마일리지는 버튼을 클릭해서 금액 입력을 할 수 있고, 직접 입력할 수도 있다.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selectbox에서 충전할 계좌정보를 선택할 수 있다. 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입력한 금액정보에 따라 충전 전,후 마일리지를 확인할 수 있다.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동의 버튼 클릭 후 충전하기 버튼 클릭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006" name="Google Shape;100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50" y="753498"/>
            <a:ext cx="5756640" cy="419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45"/>
          <p:cNvSpPr/>
          <p:nvPr/>
        </p:nvSpPr>
        <p:spPr>
          <a:xfrm>
            <a:off x="1552575" y="2733675"/>
            <a:ext cx="2286000" cy="420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8" name="Google Shape;1008;p45"/>
          <p:cNvGrpSpPr/>
          <p:nvPr/>
        </p:nvGrpSpPr>
        <p:grpSpPr>
          <a:xfrm>
            <a:off x="1321025" y="2571750"/>
            <a:ext cx="342900" cy="400200"/>
            <a:chOff x="4572000" y="696162"/>
            <a:chExt cx="342900" cy="400200"/>
          </a:xfrm>
        </p:grpSpPr>
        <p:sp>
          <p:nvSpPr>
            <p:cNvPr id="1009" name="Google Shape;1009;p45"/>
            <p:cNvSpPr/>
            <p:nvPr/>
          </p:nvSpPr>
          <p:spPr>
            <a:xfrm>
              <a:off x="4572000" y="7247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010" name="Google Shape;1010;p45"/>
            <p:cNvSpPr txBox="1"/>
            <p:nvPr/>
          </p:nvSpPr>
          <p:spPr>
            <a:xfrm>
              <a:off x="4608150" y="696162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1011" name="Google Shape;1011;p45"/>
          <p:cNvSpPr/>
          <p:nvPr/>
        </p:nvSpPr>
        <p:spPr>
          <a:xfrm>
            <a:off x="2466975" y="3286125"/>
            <a:ext cx="1371600" cy="24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2" name="Google Shape;1012;p45"/>
          <p:cNvGrpSpPr/>
          <p:nvPr/>
        </p:nvGrpSpPr>
        <p:grpSpPr>
          <a:xfrm>
            <a:off x="2174100" y="3209913"/>
            <a:ext cx="342900" cy="400200"/>
            <a:chOff x="5946950" y="1898675"/>
            <a:chExt cx="342900" cy="400200"/>
          </a:xfrm>
        </p:grpSpPr>
        <p:sp>
          <p:nvSpPr>
            <p:cNvPr id="1013" name="Google Shape;1013;p45"/>
            <p:cNvSpPr/>
            <p:nvPr/>
          </p:nvSpPr>
          <p:spPr>
            <a:xfrm>
              <a:off x="5946950" y="1920286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014" name="Google Shape;1014;p45"/>
            <p:cNvSpPr txBox="1"/>
            <p:nvPr/>
          </p:nvSpPr>
          <p:spPr>
            <a:xfrm>
              <a:off x="5983100" y="1898675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1015" name="Google Shape;1015;p45"/>
          <p:cNvSpPr/>
          <p:nvPr/>
        </p:nvSpPr>
        <p:spPr>
          <a:xfrm>
            <a:off x="4124325" y="2793850"/>
            <a:ext cx="1447800" cy="939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6" name="Google Shape;1016;p45"/>
          <p:cNvGrpSpPr/>
          <p:nvPr/>
        </p:nvGrpSpPr>
        <p:grpSpPr>
          <a:xfrm>
            <a:off x="3838575" y="2571738"/>
            <a:ext cx="342900" cy="400200"/>
            <a:chOff x="5946950" y="1898675"/>
            <a:chExt cx="342900" cy="400200"/>
          </a:xfrm>
        </p:grpSpPr>
        <p:sp>
          <p:nvSpPr>
            <p:cNvPr id="1017" name="Google Shape;1017;p45"/>
            <p:cNvSpPr/>
            <p:nvPr/>
          </p:nvSpPr>
          <p:spPr>
            <a:xfrm>
              <a:off x="5946950" y="1920286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018" name="Google Shape;1018;p45"/>
            <p:cNvSpPr txBox="1"/>
            <p:nvPr/>
          </p:nvSpPr>
          <p:spPr>
            <a:xfrm>
              <a:off x="5983100" y="1898675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3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1019" name="Google Shape;1019;p45"/>
          <p:cNvSpPr/>
          <p:nvPr/>
        </p:nvSpPr>
        <p:spPr>
          <a:xfrm>
            <a:off x="1609725" y="4270225"/>
            <a:ext cx="4038300" cy="24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0" name="Google Shape;1020;p45"/>
          <p:cNvGrpSpPr/>
          <p:nvPr/>
        </p:nvGrpSpPr>
        <p:grpSpPr>
          <a:xfrm>
            <a:off x="2517000" y="4151938"/>
            <a:ext cx="342900" cy="400200"/>
            <a:chOff x="5983100" y="3367075"/>
            <a:chExt cx="342900" cy="400200"/>
          </a:xfrm>
        </p:grpSpPr>
        <p:sp>
          <p:nvSpPr>
            <p:cNvPr id="1021" name="Google Shape;1021;p45"/>
            <p:cNvSpPr/>
            <p:nvPr/>
          </p:nvSpPr>
          <p:spPr>
            <a:xfrm>
              <a:off x="5983100" y="339572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022" name="Google Shape;1022;p45"/>
            <p:cNvSpPr txBox="1"/>
            <p:nvPr/>
          </p:nvSpPr>
          <p:spPr>
            <a:xfrm>
              <a:off x="6019250" y="3367075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4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46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8" name="Google Shape;1028;p46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이용자 마이페이지 - 마일리지 충전완료</a:t>
            </a:r>
            <a:endParaRPr sz="1100">
              <a:solidFill>
                <a:srgbClr val="FDBE34"/>
              </a:solidFill>
            </a:endParaRPr>
          </a:p>
        </p:txBody>
      </p:sp>
      <p:grpSp>
        <p:nvGrpSpPr>
          <p:cNvPr id="1029" name="Google Shape;1029;p46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1030" name="Google Shape;1030;p46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031" name="Google Shape;1031;p46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1032" name="Google Shape;1032;p46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33" name="Google Shape;1033;p46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1034" name="Google Shape;1034;p46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46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6" name="Google Shape;1036;p46"/>
          <p:cNvSpPr txBox="1"/>
          <p:nvPr/>
        </p:nvSpPr>
        <p:spPr>
          <a:xfrm>
            <a:off x="6559727" y="1050200"/>
            <a:ext cx="2529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마일리지 충전신청 정보 출력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클릭시 이용자 메인페이지로 돌아감.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클릭시 마이페이지로 돌아감.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037" name="Google Shape;103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50" y="800250"/>
            <a:ext cx="6016701" cy="4009874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46"/>
          <p:cNvSpPr/>
          <p:nvPr/>
        </p:nvSpPr>
        <p:spPr>
          <a:xfrm>
            <a:off x="3228975" y="4221325"/>
            <a:ext cx="2571900" cy="34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46"/>
          <p:cNvSpPr/>
          <p:nvPr/>
        </p:nvSpPr>
        <p:spPr>
          <a:xfrm>
            <a:off x="533400" y="4221325"/>
            <a:ext cx="2571900" cy="34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46"/>
          <p:cNvSpPr/>
          <p:nvPr/>
        </p:nvSpPr>
        <p:spPr>
          <a:xfrm>
            <a:off x="457200" y="2744950"/>
            <a:ext cx="2914500" cy="1227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1" name="Google Shape;1041;p46"/>
          <p:cNvGrpSpPr/>
          <p:nvPr/>
        </p:nvGrpSpPr>
        <p:grpSpPr>
          <a:xfrm>
            <a:off x="190500" y="2640050"/>
            <a:ext cx="342900" cy="400200"/>
            <a:chOff x="4572000" y="696162"/>
            <a:chExt cx="342900" cy="400200"/>
          </a:xfrm>
        </p:grpSpPr>
        <p:sp>
          <p:nvSpPr>
            <p:cNvPr id="1042" name="Google Shape;1042;p46"/>
            <p:cNvSpPr/>
            <p:nvPr/>
          </p:nvSpPr>
          <p:spPr>
            <a:xfrm>
              <a:off x="4572000" y="7247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043" name="Google Shape;1043;p46"/>
            <p:cNvSpPr txBox="1"/>
            <p:nvPr/>
          </p:nvSpPr>
          <p:spPr>
            <a:xfrm>
              <a:off x="4608150" y="696162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1044" name="Google Shape;1044;p46"/>
          <p:cNvGrpSpPr/>
          <p:nvPr/>
        </p:nvGrpSpPr>
        <p:grpSpPr>
          <a:xfrm>
            <a:off x="190500" y="4191763"/>
            <a:ext cx="342900" cy="400200"/>
            <a:chOff x="5946950" y="1898675"/>
            <a:chExt cx="342900" cy="400200"/>
          </a:xfrm>
        </p:grpSpPr>
        <p:sp>
          <p:nvSpPr>
            <p:cNvPr id="1045" name="Google Shape;1045;p46"/>
            <p:cNvSpPr/>
            <p:nvPr/>
          </p:nvSpPr>
          <p:spPr>
            <a:xfrm>
              <a:off x="5946950" y="1920286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046" name="Google Shape;1046;p46"/>
            <p:cNvSpPr txBox="1"/>
            <p:nvPr/>
          </p:nvSpPr>
          <p:spPr>
            <a:xfrm>
              <a:off x="5983100" y="1898675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1047" name="Google Shape;1047;p46"/>
          <p:cNvGrpSpPr/>
          <p:nvPr/>
        </p:nvGrpSpPr>
        <p:grpSpPr>
          <a:xfrm>
            <a:off x="3028800" y="4191763"/>
            <a:ext cx="342900" cy="400200"/>
            <a:chOff x="5946950" y="1898675"/>
            <a:chExt cx="342900" cy="400200"/>
          </a:xfrm>
        </p:grpSpPr>
        <p:sp>
          <p:nvSpPr>
            <p:cNvPr id="1048" name="Google Shape;1048;p46"/>
            <p:cNvSpPr/>
            <p:nvPr/>
          </p:nvSpPr>
          <p:spPr>
            <a:xfrm>
              <a:off x="5946950" y="1920286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049" name="Google Shape;1049;p46"/>
            <p:cNvSpPr txBox="1"/>
            <p:nvPr/>
          </p:nvSpPr>
          <p:spPr>
            <a:xfrm>
              <a:off x="5983100" y="1898675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3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47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47"/>
          <p:cNvSpPr txBox="1"/>
          <p:nvPr/>
        </p:nvSpPr>
        <p:spPr>
          <a:xfrm>
            <a:off x="6559727" y="1050200"/>
            <a:ext cx="25290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환전할 금액 입력.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	전액 입력 클릭시 현재 보유한 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            마일리지 전액 자동입력.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1번에 따라 2번, 3번 금액 자동으로 변화.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1번에 따라 2번, 3번 금액 자동으로 변화.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AutoNum type="arabicPeriod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1번에서 입력한 금액이 현재 보유한 마일리지보다 클 경우 알림.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AutoNum type="arabicPeriod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환전받을 계좌 선택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AutoNum type="arabicPeriod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환전신청 버튼 클릭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056" name="Google Shape;105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50" y="753500"/>
            <a:ext cx="5104227" cy="43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47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8" name="Google Shape;1058;p47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이용자 마이페이지 - 마일리지 환전</a:t>
            </a:r>
            <a:endParaRPr sz="1100">
              <a:solidFill>
                <a:srgbClr val="FDBE34"/>
              </a:solidFill>
            </a:endParaRPr>
          </a:p>
        </p:txBody>
      </p:sp>
      <p:grpSp>
        <p:nvGrpSpPr>
          <p:cNvPr id="1059" name="Google Shape;1059;p47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1060" name="Google Shape;1060;p47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061" name="Google Shape;1061;p47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1062" name="Google Shape;1062;p47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63" name="Google Shape;1063;p47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1064" name="Google Shape;1064;p47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5" name="Google Shape;1065;p47"/>
          <p:cNvSpPr/>
          <p:nvPr/>
        </p:nvSpPr>
        <p:spPr>
          <a:xfrm>
            <a:off x="1439475" y="2524125"/>
            <a:ext cx="3313500" cy="420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6" name="Google Shape;1066;p47"/>
          <p:cNvGrpSpPr/>
          <p:nvPr/>
        </p:nvGrpSpPr>
        <p:grpSpPr>
          <a:xfrm>
            <a:off x="1096575" y="2534175"/>
            <a:ext cx="342900" cy="400200"/>
            <a:chOff x="4572000" y="696162"/>
            <a:chExt cx="342900" cy="400200"/>
          </a:xfrm>
        </p:grpSpPr>
        <p:sp>
          <p:nvSpPr>
            <p:cNvPr id="1067" name="Google Shape;1067;p47"/>
            <p:cNvSpPr/>
            <p:nvPr/>
          </p:nvSpPr>
          <p:spPr>
            <a:xfrm>
              <a:off x="4572000" y="7247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068" name="Google Shape;1068;p47"/>
            <p:cNvSpPr txBox="1"/>
            <p:nvPr/>
          </p:nvSpPr>
          <p:spPr>
            <a:xfrm>
              <a:off x="4608150" y="696162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1069" name="Google Shape;1069;p47"/>
          <p:cNvSpPr/>
          <p:nvPr/>
        </p:nvSpPr>
        <p:spPr>
          <a:xfrm>
            <a:off x="1439475" y="3192650"/>
            <a:ext cx="3656400" cy="24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0" name="Google Shape;1070;p47"/>
          <p:cNvGrpSpPr/>
          <p:nvPr/>
        </p:nvGrpSpPr>
        <p:grpSpPr>
          <a:xfrm>
            <a:off x="1096575" y="3116438"/>
            <a:ext cx="342900" cy="400200"/>
            <a:chOff x="5946950" y="1898675"/>
            <a:chExt cx="342900" cy="400200"/>
          </a:xfrm>
        </p:grpSpPr>
        <p:sp>
          <p:nvSpPr>
            <p:cNvPr id="1071" name="Google Shape;1071;p47"/>
            <p:cNvSpPr/>
            <p:nvPr/>
          </p:nvSpPr>
          <p:spPr>
            <a:xfrm>
              <a:off x="5946950" y="1920286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072" name="Google Shape;1072;p47"/>
            <p:cNvSpPr txBox="1"/>
            <p:nvPr/>
          </p:nvSpPr>
          <p:spPr>
            <a:xfrm>
              <a:off x="5983100" y="1898675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1073" name="Google Shape;1073;p47"/>
          <p:cNvSpPr/>
          <p:nvPr/>
        </p:nvSpPr>
        <p:spPr>
          <a:xfrm>
            <a:off x="1439400" y="3642200"/>
            <a:ext cx="3656400" cy="24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47"/>
          <p:cNvSpPr/>
          <p:nvPr/>
        </p:nvSpPr>
        <p:spPr>
          <a:xfrm>
            <a:off x="1439475" y="4098775"/>
            <a:ext cx="3656400" cy="24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5" name="Google Shape;1075;p47"/>
          <p:cNvGrpSpPr/>
          <p:nvPr/>
        </p:nvGrpSpPr>
        <p:grpSpPr>
          <a:xfrm>
            <a:off x="1096575" y="4022563"/>
            <a:ext cx="342900" cy="400200"/>
            <a:chOff x="5946950" y="1898675"/>
            <a:chExt cx="342900" cy="400200"/>
          </a:xfrm>
        </p:grpSpPr>
        <p:sp>
          <p:nvSpPr>
            <p:cNvPr id="1076" name="Google Shape;1076;p47"/>
            <p:cNvSpPr/>
            <p:nvPr/>
          </p:nvSpPr>
          <p:spPr>
            <a:xfrm>
              <a:off x="5946950" y="1920286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077" name="Google Shape;1077;p47"/>
            <p:cNvSpPr txBox="1"/>
            <p:nvPr/>
          </p:nvSpPr>
          <p:spPr>
            <a:xfrm>
              <a:off x="5983100" y="1898675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3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1078" name="Google Shape;1078;p47"/>
          <p:cNvGrpSpPr/>
          <p:nvPr/>
        </p:nvGrpSpPr>
        <p:grpSpPr>
          <a:xfrm>
            <a:off x="1096575" y="3569500"/>
            <a:ext cx="342900" cy="400200"/>
            <a:chOff x="5983100" y="3367075"/>
            <a:chExt cx="342900" cy="400200"/>
          </a:xfrm>
        </p:grpSpPr>
        <p:sp>
          <p:nvSpPr>
            <p:cNvPr id="1079" name="Google Shape;1079;p47"/>
            <p:cNvSpPr/>
            <p:nvPr/>
          </p:nvSpPr>
          <p:spPr>
            <a:xfrm>
              <a:off x="5983100" y="339572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080" name="Google Shape;1080;p47"/>
            <p:cNvSpPr txBox="1"/>
            <p:nvPr/>
          </p:nvSpPr>
          <p:spPr>
            <a:xfrm>
              <a:off x="6019250" y="3367075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5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1081" name="Google Shape;1081;p47"/>
          <p:cNvGrpSpPr/>
          <p:nvPr/>
        </p:nvGrpSpPr>
        <p:grpSpPr>
          <a:xfrm>
            <a:off x="2630100" y="4346575"/>
            <a:ext cx="342900" cy="400200"/>
            <a:chOff x="5983100" y="3367075"/>
            <a:chExt cx="342900" cy="400200"/>
          </a:xfrm>
        </p:grpSpPr>
        <p:sp>
          <p:nvSpPr>
            <p:cNvPr id="1082" name="Google Shape;1082;p47"/>
            <p:cNvSpPr/>
            <p:nvPr/>
          </p:nvSpPr>
          <p:spPr>
            <a:xfrm>
              <a:off x="5983100" y="339572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083" name="Google Shape;1083;p47"/>
            <p:cNvSpPr txBox="1"/>
            <p:nvPr/>
          </p:nvSpPr>
          <p:spPr>
            <a:xfrm>
              <a:off x="6019250" y="3367075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6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pic>
        <p:nvPicPr>
          <p:cNvPr id="1084" name="Google Shape;108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3500" y="1702500"/>
            <a:ext cx="2529000" cy="7479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5" name="Google Shape;1085;p47"/>
          <p:cNvGrpSpPr/>
          <p:nvPr/>
        </p:nvGrpSpPr>
        <p:grpSpPr>
          <a:xfrm>
            <a:off x="3754525" y="1621163"/>
            <a:ext cx="342900" cy="400200"/>
            <a:chOff x="5983100" y="3367075"/>
            <a:chExt cx="342900" cy="400200"/>
          </a:xfrm>
        </p:grpSpPr>
        <p:sp>
          <p:nvSpPr>
            <p:cNvPr id="1086" name="Google Shape;1086;p47"/>
            <p:cNvSpPr/>
            <p:nvPr/>
          </p:nvSpPr>
          <p:spPr>
            <a:xfrm>
              <a:off x="5983100" y="339572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087" name="Google Shape;1087;p47"/>
            <p:cNvSpPr txBox="1"/>
            <p:nvPr/>
          </p:nvSpPr>
          <p:spPr>
            <a:xfrm>
              <a:off x="6019250" y="3367075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4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900" y="793550"/>
            <a:ext cx="6059009" cy="409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48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4" name="Google Shape;1094;p48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이용자 마이페이지 - 마일리지 환전완료</a:t>
            </a:r>
            <a:endParaRPr sz="1100">
              <a:solidFill>
                <a:srgbClr val="FDBE34"/>
              </a:solidFill>
            </a:endParaRPr>
          </a:p>
        </p:txBody>
      </p:sp>
      <p:grpSp>
        <p:nvGrpSpPr>
          <p:cNvPr id="1095" name="Google Shape;1095;p48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1096" name="Google Shape;1096;p48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097" name="Google Shape;1097;p48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1098" name="Google Shape;1098;p48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99" name="Google Shape;1099;p48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1100" name="Google Shape;1100;p48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48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2" name="Google Shape;1102;p48"/>
          <p:cNvSpPr txBox="1"/>
          <p:nvPr/>
        </p:nvSpPr>
        <p:spPr>
          <a:xfrm>
            <a:off x="6559727" y="1050200"/>
            <a:ext cx="2529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마일리지 환전신청 정보 출력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클릭시 이용자 메인페이지로 돌아감.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클릭시 마이페이지로 돌아감.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03" name="Google Shape;1103;p48"/>
          <p:cNvSpPr/>
          <p:nvPr/>
        </p:nvSpPr>
        <p:spPr>
          <a:xfrm>
            <a:off x="3286050" y="4267975"/>
            <a:ext cx="2639700" cy="34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48"/>
          <p:cNvSpPr/>
          <p:nvPr/>
        </p:nvSpPr>
        <p:spPr>
          <a:xfrm>
            <a:off x="457200" y="4267975"/>
            <a:ext cx="2707500" cy="34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48"/>
          <p:cNvSpPr/>
          <p:nvPr/>
        </p:nvSpPr>
        <p:spPr>
          <a:xfrm>
            <a:off x="298900" y="3110050"/>
            <a:ext cx="3072900" cy="861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6" name="Google Shape;1106;p48"/>
          <p:cNvGrpSpPr/>
          <p:nvPr/>
        </p:nvGrpSpPr>
        <p:grpSpPr>
          <a:xfrm>
            <a:off x="114300" y="3011000"/>
            <a:ext cx="342900" cy="400200"/>
            <a:chOff x="4572000" y="696162"/>
            <a:chExt cx="342900" cy="400200"/>
          </a:xfrm>
        </p:grpSpPr>
        <p:sp>
          <p:nvSpPr>
            <p:cNvPr id="1107" name="Google Shape;1107;p48"/>
            <p:cNvSpPr/>
            <p:nvPr/>
          </p:nvSpPr>
          <p:spPr>
            <a:xfrm>
              <a:off x="4572000" y="7247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108" name="Google Shape;1108;p48"/>
            <p:cNvSpPr txBox="1"/>
            <p:nvPr/>
          </p:nvSpPr>
          <p:spPr>
            <a:xfrm>
              <a:off x="4608150" y="696162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1109" name="Google Shape;1109;p48"/>
          <p:cNvGrpSpPr/>
          <p:nvPr/>
        </p:nvGrpSpPr>
        <p:grpSpPr>
          <a:xfrm>
            <a:off x="219075" y="4238413"/>
            <a:ext cx="342900" cy="400200"/>
            <a:chOff x="5946950" y="1898675"/>
            <a:chExt cx="342900" cy="400200"/>
          </a:xfrm>
        </p:grpSpPr>
        <p:sp>
          <p:nvSpPr>
            <p:cNvPr id="1110" name="Google Shape;1110;p48"/>
            <p:cNvSpPr/>
            <p:nvPr/>
          </p:nvSpPr>
          <p:spPr>
            <a:xfrm>
              <a:off x="5946950" y="1920286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111" name="Google Shape;1111;p48"/>
            <p:cNvSpPr txBox="1"/>
            <p:nvPr/>
          </p:nvSpPr>
          <p:spPr>
            <a:xfrm>
              <a:off x="5983100" y="1898675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1112" name="Google Shape;1112;p48"/>
          <p:cNvGrpSpPr/>
          <p:nvPr/>
        </p:nvGrpSpPr>
        <p:grpSpPr>
          <a:xfrm>
            <a:off x="3109325" y="4238413"/>
            <a:ext cx="342900" cy="400200"/>
            <a:chOff x="5946950" y="1898675"/>
            <a:chExt cx="342900" cy="400200"/>
          </a:xfrm>
        </p:grpSpPr>
        <p:sp>
          <p:nvSpPr>
            <p:cNvPr id="1113" name="Google Shape;1113;p48"/>
            <p:cNvSpPr/>
            <p:nvPr/>
          </p:nvSpPr>
          <p:spPr>
            <a:xfrm>
              <a:off x="5946950" y="1920286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114" name="Google Shape;1114;p48"/>
            <p:cNvSpPr txBox="1"/>
            <p:nvPr/>
          </p:nvSpPr>
          <p:spPr>
            <a:xfrm>
              <a:off x="5983100" y="1898675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3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49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0" name="Google Shape;1120;p49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이용자 마이페이지 - 마일리지 사용내역</a:t>
            </a:r>
            <a:endParaRPr sz="1100">
              <a:solidFill>
                <a:srgbClr val="FDBE34"/>
              </a:solidFill>
            </a:endParaRPr>
          </a:p>
        </p:txBody>
      </p:sp>
      <p:grpSp>
        <p:nvGrpSpPr>
          <p:cNvPr id="1121" name="Google Shape;1121;p49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1122" name="Google Shape;1122;p49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123" name="Google Shape;1123;p49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1124" name="Google Shape;1124;p49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25" name="Google Shape;1125;p49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1126" name="Google Shape;1126;p49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49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8" name="Google Shape;1128;p49"/>
          <p:cNvSpPr txBox="1"/>
          <p:nvPr/>
        </p:nvSpPr>
        <p:spPr>
          <a:xfrm>
            <a:off x="6559727" y="1050200"/>
            <a:ext cx="25290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탭 영역.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각각의 사용내역, 충전내역, 환전내역, 환불내역 탭 클릭시 해당 내역에 대해 조회함.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마일리지 사용내역 조회.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공간명, 사용 마일리지, 사용일에 대해 보여줌.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내역 10개씩 페이징 처리.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129" name="Google Shape;112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50" y="803075"/>
            <a:ext cx="5953748" cy="4093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49"/>
          <p:cNvSpPr/>
          <p:nvPr/>
        </p:nvSpPr>
        <p:spPr>
          <a:xfrm>
            <a:off x="1466850" y="2024450"/>
            <a:ext cx="2600400" cy="242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1" name="Google Shape;1131;p49"/>
          <p:cNvGrpSpPr/>
          <p:nvPr/>
        </p:nvGrpSpPr>
        <p:grpSpPr>
          <a:xfrm>
            <a:off x="1238250" y="1945538"/>
            <a:ext cx="342900" cy="400200"/>
            <a:chOff x="5946950" y="1898675"/>
            <a:chExt cx="342900" cy="400200"/>
          </a:xfrm>
        </p:grpSpPr>
        <p:sp>
          <p:nvSpPr>
            <p:cNvPr id="1132" name="Google Shape;1132;p49"/>
            <p:cNvSpPr/>
            <p:nvPr/>
          </p:nvSpPr>
          <p:spPr>
            <a:xfrm>
              <a:off x="5946950" y="1920286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133" name="Google Shape;1133;p49"/>
            <p:cNvSpPr txBox="1"/>
            <p:nvPr/>
          </p:nvSpPr>
          <p:spPr>
            <a:xfrm>
              <a:off x="5983100" y="1898675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1134" name="Google Shape;1134;p49"/>
          <p:cNvSpPr/>
          <p:nvPr/>
        </p:nvSpPr>
        <p:spPr>
          <a:xfrm>
            <a:off x="3512700" y="4291400"/>
            <a:ext cx="342900" cy="242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49"/>
          <p:cNvSpPr/>
          <p:nvPr/>
        </p:nvSpPr>
        <p:spPr>
          <a:xfrm>
            <a:off x="1466850" y="2865350"/>
            <a:ext cx="4417800" cy="1350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6" name="Google Shape;1136;p49"/>
          <p:cNvGrpSpPr/>
          <p:nvPr/>
        </p:nvGrpSpPr>
        <p:grpSpPr>
          <a:xfrm>
            <a:off x="1238250" y="2707538"/>
            <a:ext cx="342900" cy="400200"/>
            <a:chOff x="5946950" y="1898675"/>
            <a:chExt cx="342900" cy="400200"/>
          </a:xfrm>
        </p:grpSpPr>
        <p:sp>
          <p:nvSpPr>
            <p:cNvPr id="1137" name="Google Shape;1137;p49"/>
            <p:cNvSpPr/>
            <p:nvPr/>
          </p:nvSpPr>
          <p:spPr>
            <a:xfrm>
              <a:off x="5946950" y="1920286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138" name="Google Shape;1138;p49"/>
            <p:cNvSpPr txBox="1"/>
            <p:nvPr/>
          </p:nvSpPr>
          <p:spPr>
            <a:xfrm>
              <a:off x="5983100" y="1898675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1139" name="Google Shape;1139;p49"/>
          <p:cNvGrpSpPr/>
          <p:nvPr/>
        </p:nvGrpSpPr>
        <p:grpSpPr>
          <a:xfrm>
            <a:off x="3246000" y="4133588"/>
            <a:ext cx="342900" cy="400200"/>
            <a:chOff x="5946950" y="1898675"/>
            <a:chExt cx="342900" cy="400200"/>
          </a:xfrm>
        </p:grpSpPr>
        <p:sp>
          <p:nvSpPr>
            <p:cNvPr id="1140" name="Google Shape;1140;p49"/>
            <p:cNvSpPr/>
            <p:nvPr/>
          </p:nvSpPr>
          <p:spPr>
            <a:xfrm>
              <a:off x="5946950" y="1920286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141" name="Google Shape;1141;p49"/>
            <p:cNvSpPr txBox="1"/>
            <p:nvPr/>
          </p:nvSpPr>
          <p:spPr>
            <a:xfrm>
              <a:off x="5983100" y="1898675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3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50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7" name="Google Shape;1147;p50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이용자 마이페이지 - 마일리지 충전내역</a:t>
            </a:r>
            <a:endParaRPr sz="1100">
              <a:solidFill>
                <a:srgbClr val="FDBE34"/>
              </a:solidFill>
            </a:endParaRPr>
          </a:p>
        </p:txBody>
      </p:sp>
      <p:grpSp>
        <p:nvGrpSpPr>
          <p:cNvPr id="1148" name="Google Shape;1148;p50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1149" name="Google Shape;1149;p50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150" name="Google Shape;1150;p50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1151" name="Google Shape;1151;p50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52" name="Google Shape;1152;p50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1153" name="Google Shape;1153;p50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50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5" name="Google Shape;1155;p50"/>
          <p:cNvSpPr txBox="1"/>
          <p:nvPr/>
        </p:nvSpPr>
        <p:spPr>
          <a:xfrm>
            <a:off x="6559727" y="1050200"/>
            <a:ext cx="2529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마일리지 충전내역 정보 출력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10개씩 페이징 처리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156" name="Google Shape;115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50" y="803075"/>
            <a:ext cx="5953748" cy="4093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50"/>
          <p:cNvSpPr/>
          <p:nvPr/>
        </p:nvSpPr>
        <p:spPr>
          <a:xfrm>
            <a:off x="1319175" y="3495675"/>
            <a:ext cx="4810200" cy="12573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8" name="Google Shape;1158;p50"/>
          <p:cNvPicPr preferRelativeResize="0"/>
          <p:nvPr/>
        </p:nvPicPr>
        <p:blipFill rotWithShape="1">
          <a:blip r:embed="rId4">
            <a:alphaModFix/>
          </a:blip>
          <a:srcRect b="0" l="0" r="0" t="21587"/>
          <a:stretch/>
        </p:blipFill>
        <p:spPr>
          <a:xfrm>
            <a:off x="1314450" y="2333625"/>
            <a:ext cx="4857750" cy="161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Google Shape;1159;p50"/>
          <p:cNvSpPr/>
          <p:nvPr/>
        </p:nvSpPr>
        <p:spPr>
          <a:xfrm>
            <a:off x="1484775" y="2881125"/>
            <a:ext cx="4417800" cy="579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0" name="Google Shape;1160;p50"/>
          <p:cNvGrpSpPr/>
          <p:nvPr/>
        </p:nvGrpSpPr>
        <p:grpSpPr>
          <a:xfrm>
            <a:off x="1237125" y="2698463"/>
            <a:ext cx="342900" cy="400200"/>
            <a:chOff x="5946950" y="1898675"/>
            <a:chExt cx="342900" cy="400200"/>
          </a:xfrm>
        </p:grpSpPr>
        <p:sp>
          <p:nvSpPr>
            <p:cNvPr id="1161" name="Google Shape;1161;p50"/>
            <p:cNvSpPr/>
            <p:nvPr/>
          </p:nvSpPr>
          <p:spPr>
            <a:xfrm>
              <a:off x="5946950" y="1920286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162" name="Google Shape;1162;p50"/>
            <p:cNvSpPr txBox="1"/>
            <p:nvPr/>
          </p:nvSpPr>
          <p:spPr>
            <a:xfrm>
              <a:off x="5983100" y="1898675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1163" name="Google Shape;1163;p50"/>
          <p:cNvSpPr/>
          <p:nvPr/>
        </p:nvSpPr>
        <p:spPr>
          <a:xfrm>
            <a:off x="3552825" y="3495675"/>
            <a:ext cx="342900" cy="242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4" name="Google Shape;1164;p50"/>
          <p:cNvGrpSpPr/>
          <p:nvPr/>
        </p:nvGrpSpPr>
        <p:grpSpPr>
          <a:xfrm>
            <a:off x="3284100" y="3416763"/>
            <a:ext cx="342900" cy="400200"/>
            <a:chOff x="5946950" y="1898675"/>
            <a:chExt cx="342900" cy="400200"/>
          </a:xfrm>
        </p:grpSpPr>
        <p:sp>
          <p:nvSpPr>
            <p:cNvPr id="1165" name="Google Shape;1165;p50"/>
            <p:cNvSpPr/>
            <p:nvPr/>
          </p:nvSpPr>
          <p:spPr>
            <a:xfrm>
              <a:off x="5946950" y="1920286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166" name="Google Shape;1166;p50"/>
            <p:cNvSpPr txBox="1"/>
            <p:nvPr/>
          </p:nvSpPr>
          <p:spPr>
            <a:xfrm>
              <a:off x="5983100" y="1898675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51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2" name="Google Shape;1172;p51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이용자 마이페이지 - 마일리지 환전내역</a:t>
            </a:r>
            <a:endParaRPr sz="1100">
              <a:solidFill>
                <a:srgbClr val="FDBE34"/>
              </a:solidFill>
            </a:endParaRPr>
          </a:p>
        </p:txBody>
      </p:sp>
      <p:grpSp>
        <p:nvGrpSpPr>
          <p:cNvPr id="1173" name="Google Shape;1173;p51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1174" name="Google Shape;1174;p51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175" name="Google Shape;1175;p51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1176" name="Google Shape;1176;p51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77" name="Google Shape;1177;p51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1178" name="Google Shape;1178;p51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51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0" name="Google Shape;1180;p51"/>
          <p:cNvSpPr txBox="1"/>
          <p:nvPr/>
        </p:nvSpPr>
        <p:spPr>
          <a:xfrm>
            <a:off x="6559727" y="1050200"/>
            <a:ext cx="2529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마일리지 환전내역 정보 출력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10개씩 페이징 처리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181" name="Google Shape;118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50" y="803075"/>
            <a:ext cx="5953748" cy="4093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51"/>
          <p:cNvSpPr/>
          <p:nvPr/>
        </p:nvSpPr>
        <p:spPr>
          <a:xfrm>
            <a:off x="1319175" y="3495675"/>
            <a:ext cx="4810200" cy="12573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3" name="Google Shape;118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7275" y="2288550"/>
            <a:ext cx="4810201" cy="1642520"/>
          </a:xfrm>
          <a:prstGeom prst="rect">
            <a:avLst/>
          </a:prstGeom>
          <a:noFill/>
          <a:ln>
            <a:noFill/>
          </a:ln>
        </p:spPr>
      </p:pic>
      <p:sp>
        <p:nvSpPr>
          <p:cNvPr id="1184" name="Google Shape;1184;p51"/>
          <p:cNvSpPr/>
          <p:nvPr/>
        </p:nvSpPr>
        <p:spPr>
          <a:xfrm>
            <a:off x="1484775" y="2881125"/>
            <a:ext cx="4417800" cy="579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5" name="Google Shape;1185;p51"/>
          <p:cNvGrpSpPr/>
          <p:nvPr/>
        </p:nvGrpSpPr>
        <p:grpSpPr>
          <a:xfrm>
            <a:off x="1237125" y="2698463"/>
            <a:ext cx="342900" cy="400200"/>
            <a:chOff x="5946950" y="1898675"/>
            <a:chExt cx="342900" cy="400200"/>
          </a:xfrm>
        </p:grpSpPr>
        <p:sp>
          <p:nvSpPr>
            <p:cNvPr id="1186" name="Google Shape;1186;p51"/>
            <p:cNvSpPr/>
            <p:nvPr/>
          </p:nvSpPr>
          <p:spPr>
            <a:xfrm>
              <a:off x="5946950" y="1920286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187" name="Google Shape;1187;p51"/>
            <p:cNvSpPr txBox="1"/>
            <p:nvPr/>
          </p:nvSpPr>
          <p:spPr>
            <a:xfrm>
              <a:off x="5983100" y="1898675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1188" name="Google Shape;1188;p51"/>
          <p:cNvSpPr/>
          <p:nvPr/>
        </p:nvSpPr>
        <p:spPr>
          <a:xfrm>
            <a:off x="3552825" y="3495675"/>
            <a:ext cx="342900" cy="242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9" name="Google Shape;1189;p51"/>
          <p:cNvGrpSpPr/>
          <p:nvPr/>
        </p:nvGrpSpPr>
        <p:grpSpPr>
          <a:xfrm>
            <a:off x="3284100" y="3416763"/>
            <a:ext cx="342900" cy="400200"/>
            <a:chOff x="5946950" y="1898675"/>
            <a:chExt cx="342900" cy="400200"/>
          </a:xfrm>
        </p:grpSpPr>
        <p:sp>
          <p:nvSpPr>
            <p:cNvPr id="1190" name="Google Shape;1190;p51"/>
            <p:cNvSpPr/>
            <p:nvPr/>
          </p:nvSpPr>
          <p:spPr>
            <a:xfrm>
              <a:off x="5946950" y="1920286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191" name="Google Shape;1191;p51"/>
            <p:cNvSpPr txBox="1"/>
            <p:nvPr/>
          </p:nvSpPr>
          <p:spPr>
            <a:xfrm>
              <a:off x="5983100" y="1898675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52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7" name="Google Shape;1197;p52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이용자 마이페이지 - 마일리지 환불내역</a:t>
            </a:r>
            <a:endParaRPr sz="1100">
              <a:solidFill>
                <a:srgbClr val="FDBE34"/>
              </a:solidFill>
            </a:endParaRPr>
          </a:p>
        </p:txBody>
      </p:sp>
      <p:grpSp>
        <p:nvGrpSpPr>
          <p:cNvPr id="1198" name="Google Shape;1198;p52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1199" name="Google Shape;1199;p52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200" name="Google Shape;1200;p52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1201" name="Google Shape;1201;p52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02" name="Google Shape;1202;p52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1203" name="Google Shape;1203;p52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52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5" name="Google Shape;1205;p52"/>
          <p:cNvSpPr txBox="1"/>
          <p:nvPr/>
        </p:nvSpPr>
        <p:spPr>
          <a:xfrm>
            <a:off x="6559727" y="1050188"/>
            <a:ext cx="2529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마일리지 환불내역 정보 출력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10개씩 페이징 처리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206" name="Google Shape;120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50" y="803075"/>
            <a:ext cx="5953748" cy="40931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7" name="Google Shape;1207;p52"/>
          <p:cNvSpPr/>
          <p:nvPr/>
        </p:nvSpPr>
        <p:spPr>
          <a:xfrm>
            <a:off x="1319175" y="3495675"/>
            <a:ext cx="4810200" cy="12573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8" name="Google Shape;120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2025" y="2304112"/>
            <a:ext cx="4767345" cy="164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9" name="Google Shape;1209;p52"/>
          <p:cNvSpPr/>
          <p:nvPr/>
        </p:nvSpPr>
        <p:spPr>
          <a:xfrm>
            <a:off x="1484775" y="2881125"/>
            <a:ext cx="4417800" cy="579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0" name="Google Shape;1210;p52"/>
          <p:cNvGrpSpPr/>
          <p:nvPr/>
        </p:nvGrpSpPr>
        <p:grpSpPr>
          <a:xfrm>
            <a:off x="1237125" y="2698463"/>
            <a:ext cx="342900" cy="400200"/>
            <a:chOff x="5946950" y="1898675"/>
            <a:chExt cx="342900" cy="400200"/>
          </a:xfrm>
        </p:grpSpPr>
        <p:sp>
          <p:nvSpPr>
            <p:cNvPr id="1211" name="Google Shape;1211;p52"/>
            <p:cNvSpPr/>
            <p:nvPr/>
          </p:nvSpPr>
          <p:spPr>
            <a:xfrm>
              <a:off x="5946950" y="1920286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212" name="Google Shape;1212;p52"/>
            <p:cNvSpPr txBox="1"/>
            <p:nvPr/>
          </p:nvSpPr>
          <p:spPr>
            <a:xfrm>
              <a:off x="5983100" y="1898675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1213" name="Google Shape;1213;p52"/>
          <p:cNvSpPr/>
          <p:nvPr/>
        </p:nvSpPr>
        <p:spPr>
          <a:xfrm>
            <a:off x="3552825" y="3495675"/>
            <a:ext cx="342900" cy="242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4" name="Google Shape;1214;p52"/>
          <p:cNvGrpSpPr/>
          <p:nvPr/>
        </p:nvGrpSpPr>
        <p:grpSpPr>
          <a:xfrm>
            <a:off x="3284100" y="3416763"/>
            <a:ext cx="342900" cy="400200"/>
            <a:chOff x="5946950" y="1898675"/>
            <a:chExt cx="342900" cy="400200"/>
          </a:xfrm>
        </p:grpSpPr>
        <p:sp>
          <p:nvSpPr>
            <p:cNvPr id="1215" name="Google Shape;1215;p52"/>
            <p:cNvSpPr/>
            <p:nvPr/>
          </p:nvSpPr>
          <p:spPr>
            <a:xfrm>
              <a:off x="5946950" y="1920286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216" name="Google Shape;1216;p52"/>
            <p:cNvSpPr txBox="1"/>
            <p:nvPr/>
          </p:nvSpPr>
          <p:spPr>
            <a:xfrm>
              <a:off x="5983100" y="1898675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1" name="Google Shape;1221;p53"/>
          <p:cNvPicPr preferRelativeResize="0"/>
          <p:nvPr/>
        </p:nvPicPr>
        <p:blipFill rotWithShape="1">
          <a:blip r:embed="rId3">
            <a:alphaModFix/>
          </a:blip>
          <a:srcRect b="8212" l="9330" r="3545" t="35153"/>
          <a:stretch/>
        </p:blipFill>
        <p:spPr>
          <a:xfrm>
            <a:off x="629800" y="1209413"/>
            <a:ext cx="5433377" cy="3774773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53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3" name="Google Shape;1223;p53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이용자 마이페이지 - 예약리스트</a:t>
            </a:r>
            <a:endParaRPr sz="1100">
              <a:solidFill>
                <a:srgbClr val="FDBE34"/>
              </a:solidFill>
            </a:endParaRPr>
          </a:p>
        </p:txBody>
      </p:sp>
      <p:grpSp>
        <p:nvGrpSpPr>
          <p:cNvPr id="1224" name="Google Shape;1224;p53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1225" name="Google Shape;1225;p53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226" name="Google Shape;1226;p53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1227" name="Google Shape;1227;p53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28" name="Google Shape;1228;p53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1229" name="Google Shape;1229;p53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53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1" name="Google Shape;1231;p53"/>
          <p:cNvSpPr txBox="1"/>
          <p:nvPr/>
        </p:nvSpPr>
        <p:spPr>
          <a:xfrm>
            <a:off x="6559727" y="1050200"/>
            <a:ext cx="25290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예약 리스트 전체 조회 창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예약 관리버튼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2-1. 공간 신고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2-2. 메신저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2-3. 예약취소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2-4. 예약 상세보기 팝업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페이징 (한 페이지당 10개 예약 조회 가능)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32" name="Google Shape;1232;p53"/>
          <p:cNvSpPr/>
          <p:nvPr/>
        </p:nvSpPr>
        <p:spPr>
          <a:xfrm>
            <a:off x="1798200" y="1970275"/>
            <a:ext cx="3460500" cy="2222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3" name="Google Shape;1233;p53"/>
          <p:cNvGrpSpPr/>
          <p:nvPr/>
        </p:nvGrpSpPr>
        <p:grpSpPr>
          <a:xfrm>
            <a:off x="5126725" y="1692550"/>
            <a:ext cx="342900" cy="400200"/>
            <a:chOff x="4572000" y="696162"/>
            <a:chExt cx="342900" cy="400200"/>
          </a:xfrm>
        </p:grpSpPr>
        <p:sp>
          <p:nvSpPr>
            <p:cNvPr id="1234" name="Google Shape;1234;p53"/>
            <p:cNvSpPr/>
            <p:nvPr/>
          </p:nvSpPr>
          <p:spPr>
            <a:xfrm>
              <a:off x="4572000" y="7247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235" name="Google Shape;1235;p53"/>
            <p:cNvSpPr txBox="1"/>
            <p:nvPr/>
          </p:nvSpPr>
          <p:spPr>
            <a:xfrm>
              <a:off x="4608150" y="696162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1236" name="Google Shape;1236;p53"/>
          <p:cNvSpPr/>
          <p:nvPr/>
        </p:nvSpPr>
        <p:spPr>
          <a:xfrm>
            <a:off x="4572000" y="2540450"/>
            <a:ext cx="518700" cy="354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53"/>
          <p:cNvSpPr/>
          <p:nvPr/>
        </p:nvSpPr>
        <p:spPr>
          <a:xfrm>
            <a:off x="3401539" y="3917575"/>
            <a:ext cx="210600" cy="231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8" name="Google Shape;1238;p53"/>
          <p:cNvGrpSpPr/>
          <p:nvPr/>
        </p:nvGrpSpPr>
        <p:grpSpPr>
          <a:xfrm>
            <a:off x="5036800" y="2517350"/>
            <a:ext cx="342900" cy="400200"/>
            <a:chOff x="5946950" y="1898675"/>
            <a:chExt cx="342900" cy="400200"/>
          </a:xfrm>
        </p:grpSpPr>
        <p:sp>
          <p:nvSpPr>
            <p:cNvPr id="1239" name="Google Shape;1239;p53"/>
            <p:cNvSpPr/>
            <p:nvPr/>
          </p:nvSpPr>
          <p:spPr>
            <a:xfrm>
              <a:off x="5946950" y="1920286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240" name="Google Shape;1240;p53"/>
            <p:cNvSpPr txBox="1"/>
            <p:nvPr/>
          </p:nvSpPr>
          <p:spPr>
            <a:xfrm>
              <a:off x="5983100" y="1898675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1241" name="Google Shape;1241;p53"/>
          <p:cNvGrpSpPr/>
          <p:nvPr/>
        </p:nvGrpSpPr>
        <p:grpSpPr>
          <a:xfrm>
            <a:off x="3683600" y="3988050"/>
            <a:ext cx="342900" cy="400200"/>
            <a:chOff x="5946950" y="1898675"/>
            <a:chExt cx="342900" cy="400200"/>
          </a:xfrm>
        </p:grpSpPr>
        <p:sp>
          <p:nvSpPr>
            <p:cNvPr id="1242" name="Google Shape;1242;p53"/>
            <p:cNvSpPr/>
            <p:nvPr/>
          </p:nvSpPr>
          <p:spPr>
            <a:xfrm>
              <a:off x="5946950" y="1920286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243" name="Google Shape;1243;p53"/>
            <p:cNvSpPr txBox="1"/>
            <p:nvPr/>
          </p:nvSpPr>
          <p:spPr>
            <a:xfrm>
              <a:off x="5983100" y="1898675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3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75" y="1450400"/>
            <a:ext cx="4636443" cy="316387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" name="Google Shape;127;p18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이용자 로그인</a:t>
            </a:r>
            <a:endParaRPr sz="1100">
              <a:solidFill>
                <a:srgbClr val="FDBE34"/>
              </a:solidFill>
            </a:endParaRPr>
          </a:p>
        </p:txBody>
      </p:sp>
      <p:grpSp>
        <p:nvGrpSpPr>
          <p:cNvPr id="128" name="Google Shape;128;p18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129" name="Google Shape;129;p18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30" name="Google Shape;130;p18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131" name="Google Shape;131;p18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2" name="Google Shape;132;p18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133" name="Google Shape;133;p18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8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6559725" y="1050209"/>
            <a:ext cx="25290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로그인 정보 입력 칸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(이메일 형식, 비밀번호 형식 검사 하여 6번 화면처럼 안내문구 출력)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로그인 기억하기 체크박스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비밀번호 찾기 링크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로그인 (로그인 후 메인으로 이동)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회원가입 링크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6" name="Google Shape;136;p18"/>
          <p:cNvSpPr/>
          <p:nvPr/>
        </p:nvSpPr>
        <p:spPr>
          <a:xfrm>
            <a:off x="1469600" y="3975125"/>
            <a:ext cx="1822500" cy="18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3600" y="1191375"/>
            <a:ext cx="2870775" cy="9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/>
          <p:nvPr/>
        </p:nvSpPr>
        <p:spPr>
          <a:xfrm>
            <a:off x="690025" y="3594675"/>
            <a:ext cx="3444900" cy="332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8"/>
          <p:cNvSpPr/>
          <p:nvPr/>
        </p:nvSpPr>
        <p:spPr>
          <a:xfrm>
            <a:off x="619100" y="3334900"/>
            <a:ext cx="850500" cy="18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8"/>
          <p:cNvSpPr/>
          <p:nvPr/>
        </p:nvSpPr>
        <p:spPr>
          <a:xfrm>
            <a:off x="3451275" y="3334900"/>
            <a:ext cx="762900" cy="15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8"/>
          <p:cNvSpPr/>
          <p:nvPr/>
        </p:nvSpPr>
        <p:spPr>
          <a:xfrm>
            <a:off x="648350" y="2542925"/>
            <a:ext cx="3486600" cy="75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" name="Google Shape;142;p18"/>
          <p:cNvGrpSpPr/>
          <p:nvPr/>
        </p:nvGrpSpPr>
        <p:grpSpPr>
          <a:xfrm>
            <a:off x="185900" y="2635037"/>
            <a:ext cx="342900" cy="400200"/>
            <a:chOff x="6004300" y="278350"/>
            <a:chExt cx="342900" cy="400200"/>
          </a:xfrm>
        </p:grpSpPr>
        <p:sp>
          <p:nvSpPr>
            <p:cNvPr id="143" name="Google Shape;143;p18"/>
            <p:cNvSpPr/>
            <p:nvPr/>
          </p:nvSpPr>
          <p:spPr>
            <a:xfrm>
              <a:off x="6004300" y="306988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44" name="Google Shape;144;p18"/>
            <p:cNvSpPr txBox="1"/>
            <p:nvPr/>
          </p:nvSpPr>
          <p:spPr>
            <a:xfrm>
              <a:off x="6040450" y="27835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145" name="Google Shape;145;p18"/>
          <p:cNvGrpSpPr/>
          <p:nvPr/>
        </p:nvGrpSpPr>
        <p:grpSpPr>
          <a:xfrm>
            <a:off x="4327613" y="3225250"/>
            <a:ext cx="342900" cy="400200"/>
            <a:chOff x="4960025" y="1000988"/>
            <a:chExt cx="342900" cy="400200"/>
          </a:xfrm>
        </p:grpSpPr>
        <p:sp>
          <p:nvSpPr>
            <p:cNvPr id="146" name="Google Shape;146;p18"/>
            <p:cNvSpPr/>
            <p:nvPr/>
          </p:nvSpPr>
          <p:spPr>
            <a:xfrm>
              <a:off x="4960025" y="1029663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47" name="Google Shape;147;p18"/>
            <p:cNvSpPr txBox="1"/>
            <p:nvPr/>
          </p:nvSpPr>
          <p:spPr>
            <a:xfrm>
              <a:off x="4996175" y="1000988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3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148" name="Google Shape;148;p18"/>
          <p:cNvGrpSpPr/>
          <p:nvPr/>
        </p:nvGrpSpPr>
        <p:grpSpPr>
          <a:xfrm>
            <a:off x="185900" y="3210700"/>
            <a:ext cx="342900" cy="400200"/>
            <a:chOff x="2743700" y="779813"/>
            <a:chExt cx="342900" cy="400200"/>
          </a:xfrm>
        </p:grpSpPr>
        <p:sp>
          <p:nvSpPr>
            <p:cNvPr id="149" name="Google Shape;149;p18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50" name="Google Shape;150;p18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151" name="Google Shape;151;p18"/>
          <p:cNvGrpSpPr/>
          <p:nvPr/>
        </p:nvGrpSpPr>
        <p:grpSpPr>
          <a:xfrm>
            <a:off x="185900" y="3610888"/>
            <a:ext cx="342900" cy="400200"/>
            <a:chOff x="1115475" y="911775"/>
            <a:chExt cx="342900" cy="400200"/>
          </a:xfrm>
        </p:grpSpPr>
        <p:sp>
          <p:nvSpPr>
            <p:cNvPr id="152" name="Google Shape;152;p18"/>
            <p:cNvSpPr/>
            <p:nvPr/>
          </p:nvSpPr>
          <p:spPr>
            <a:xfrm>
              <a:off x="1115475" y="94042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53" name="Google Shape;153;p18"/>
            <p:cNvSpPr txBox="1"/>
            <p:nvPr/>
          </p:nvSpPr>
          <p:spPr>
            <a:xfrm>
              <a:off x="1151625" y="911775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4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154" name="Google Shape;154;p18"/>
          <p:cNvGrpSpPr/>
          <p:nvPr/>
        </p:nvGrpSpPr>
        <p:grpSpPr>
          <a:xfrm>
            <a:off x="2209400" y="4227325"/>
            <a:ext cx="342900" cy="400200"/>
            <a:chOff x="983500" y="1050200"/>
            <a:chExt cx="342900" cy="400200"/>
          </a:xfrm>
        </p:grpSpPr>
        <p:sp>
          <p:nvSpPr>
            <p:cNvPr id="155" name="Google Shape;155;p18"/>
            <p:cNvSpPr/>
            <p:nvPr/>
          </p:nvSpPr>
          <p:spPr>
            <a:xfrm>
              <a:off x="983500" y="1078850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56" name="Google Shape;156;p18"/>
            <p:cNvSpPr txBox="1"/>
            <p:nvPr/>
          </p:nvSpPr>
          <p:spPr>
            <a:xfrm>
              <a:off x="1019650" y="105020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5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157" name="Google Shape;157;p18"/>
          <p:cNvGrpSpPr/>
          <p:nvPr/>
        </p:nvGrpSpPr>
        <p:grpSpPr>
          <a:xfrm>
            <a:off x="3110700" y="1391925"/>
            <a:ext cx="342900" cy="400200"/>
            <a:chOff x="983500" y="1050200"/>
            <a:chExt cx="342900" cy="400200"/>
          </a:xfrm>
        </p:grpSpPr>
        <p:sp>
          <p:nvSpPr>
            <p:cNvPr id="158" name="Google Shape;158;p18"/>
            <p:cNvSpPr/>
            <p:nvPr/>
          </p:nvSpPr>
          <p:spPr>
            <a:xfrm>
              <a:off x="983500" y="1078850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59" name="Google Shape;159;p18"/>
            <p:cNvSpPr txBox="1"/>
            <p:nvPr/>
          </p:nvSpPr>
          <p:spPr>
            <a:xfrm>
              <a:off x="1019650" y="105020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6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160" name="Google Shape;160;p18"/>
          <p:cNvSpPr/>
          <p:nvPr/>
        </p:nvSpPr>
        <p:spPr>
          <a:xfrm>
            <a:off x="3543600" y="1191375"/>
            <a:ext cx="2870700" cy="904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1" name="Google Shape;161;p18"/>
          <p:cNvCxnSpPr>
            <a:stCxn id="141" idx="0"/>
            <a:endCxn id="160" idx="2"/>
          </p:cNvCxnSpPr>
          <p:nvPr/>
        </p:nvCxnSpPr>
        <p:spPr>
          <a:xfrm flipH="1" rot="10800000">
            <a:off x="2391650" y="2096225"/>
            <a:ext cx="2587200" cy="446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8" name="Google Shape;124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50" y="919125"/>
            <a:ext cx="3100150" cy="3904451"/>
          </a:xfrm>
          <a:prstGeom prst="rect">
            <a:avLst/>
          </a:prstGeom>
          <a:noFill/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</p:pic>
      <p:sp>
        <p:nvSpPr>
          <p:cNvPr id="1249" name="Google Shape;1249;p54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0" name="Google Shape;1250;p54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이용자 마이페이지 - 공간신고</a:t>
            </a:r>
            <a:endParaRPr sz="1100">
              <a:solidFill>
                <a:srgbClr val="FDBE34"/>
              </a:solidFill>
            </a:endParaRPr>
          </a:p>
        </p:txBody>
      </p:sp>
      <p:grpSp>
        <p:nvGrpSpPr>
          <p:cNvPr id="1251" name="Google Shape;1251;p54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1252" name="Google Shape;1252;p54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253" name="Google Shape;1253;p54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1254" name="Google Shape;1254;p54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55" name="Google Shape;1255;p54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1256" name="Google Shape;1256;p54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54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8" name="Google Shape;1258;p54"/>
          <p:cNvSpPr txBox="1"/>
          <p:nvPr/>
        </p:nvSpPr>
        <p:spPr>
          <a:xfrm>
            <a:off x="6559727" y="1050200"/>
            <a:ext cx="25290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예약리스트에서 받아온 정보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(신고자, 신고공간)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신고유형 선택 (필수)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신고하기 누르면 이미지 등록창으로 이동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이미지 등록 창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(단, 팝업을 닫아도 신고는 완료)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259" name="Google Shape;1259;p54"/>
          <p:cNvGrpSpPr/>
          <p:nvPr/>
        </p:nvGrpSpPr>
        <p:grpSpPr>
          <a:xfrm>
            <a:off x="550575" y="1603875"/>
            <a:ext cx="342900" cy="400200"/>
            <a:chOff x="4572000" y="696162"/>
            <a:chExt cx="342900" cy="400200"/>
          </a:xfrm>
        </p:grpSpPr>
        <p:sp>
          <p:nvSpPr>
            <p:cNvPr id="1260" name="Google Shape;1260;p54"/>
            <p:cNvSpPr/>
            <p:nvPr/>
          </p:nvSpPr>
          <p:spPr>
            <a:xfrm>
              <a:off x="4572000" y="7247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261" name="Google Shape;1261;p54"/>
            <p:cNvSpPr txBox="1"/>
            <p:nvPr/>
          </p:nvSpPr>
          <p:spPr>
            <a:xfrm>
              <a:off x="4608150" y="696162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1262" name="Google Shape;1262;p54"/>
          <p:cNvGrpSpPr/>
          <p:nvPr/>
        </p:nvGrpSpPr>
        <p:grpSpPr>
          <a:xfrm>
            <a:off x="530450" y="2290563"/>
            <a:ext cx="342900" cy="400200"/>
            <a:chOff x="5946950" y="1898675"/>
            <a:chExt cx="342900" cy="400200"/>
          </a:xfrm>
        </p:grpSpPr>
        <p:sp>
          <p:nvSpPr>
            <p:cNvPr id="1263" name="Google Shape;1263;p54"/>
            <p:cNvSpPr/>
            <p:nvPr/>
          </p:nvSpPr>
          <p:spPr>
            <a:xfrm>
              <a:off x="5946950" y="1920286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264" name="Google Shape;1264;p54"/>
            <p:cNvSpPr txBox="1"/>
            <p:nvPr/>
          </p:nvSpPr>
          <p:spPr>
            <a:xfrm>
              <a:off x="5983100" y="1898675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pic>
        <p:nvPicPr>
          <p:cNvPr id="1265" name="Google Shape;126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9036" y="1005563"/>
            <a:ext cx="2076875" cy="108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0538" y="2871025"/>
            <a:ext cx="3213851" cy="2107735"/>
          </a:xfrm>
          <a:prstGeom prst="rect">
            <a:avLst/>
          </a:prstGeom>
          <a:noFill/>
          <a:ln>
            <a:noFill/>
          </a:ln>
        </p:spPr>
      </p:pic>
      <p:sp>
        <p:nvSpPr>
          <p:cNvPr id="1267" name="Google Shape;1267;p54"/>
          <p:cNvSpPr/>
          <p:nvPr/>
        </p:nvSpPr>
        <p:spPr>
          <a:xfrm>
            <a:off x="968375" y="2323275"/>
            <a:ext cx="2013900" cy="334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8" name="Google Shape;1268;p54"/>
          <p:cNvCxnSpPr>
            <a:stCxn id="1267" idx="3"/>
            <a:endCxn id="1265" idx="1"/>
          </p:cNvCxnSpPr>
          <p:nvPr/>
        </p:nvCxnSpPr>
        <p:spPr>
          <a:xfrm flipH="1" rot="10800000">
            <a:off x="2982275" y="1550175"/>
            <a:ext cx="876900" cy="940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9" name="Google Shape;1269;p54"/>
          <p:cNvSpPr/>
          <p:nvPr/>
        </p:nvSpPr>
        <p:spPr>
          <a:xfrm>
            <a:off x="961171" y="4118125"/>
            <a:ext cx="2013900" cy="334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54"/>
          <p:cNvSpPr/>
          <p:nvPr/>
        </p:nvSpPr>
        <p:spPr>
          <a:xfrm>
            <a:off x="3231477" y="2829750"/>
            <a:ext cx="3144000" cy="210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1" name="Google Shape;1271;p54"/>
          <p:cNvCxnSpPr>
            <a:stCxn id="1269" idx="3"/>
            <a:endCxn id="1270" idx="1"/>
          </p:cNvCxnSpPr>
          <p:nvPr/>
        </p:nvCxnSpPr>
        <p:spPr>
          <a:xfrm flipH="1" rot="10800000">
            <a:off x="2975071" y="3883525"/>
            <a:ext cx="256500" cy="402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272" name="Google Shape;1272;p54"/>
          <p:cNvGrpSpPr/>
          <p:nvPr/>
        </p:nvGrpSpPr>
        <p:grpSpPr>
          <a:xfrm>
            <a:off x="530450" y="4052725"/>
            <a:ext cx="342900" cy="400200"/>
            <a:chOff x="5946950" y="1898675"/>
            <a:chExt cx="342900" cy="400200"/>
          </a:xfrm>
        </p:grpSpPr>
        <p:sp>
          <p:nvSpPr>
            <p:cNvPr id="1273" name="Google Shape;1273;p54"/>
            <p:cNvSpPr/>
            <p:nvPr/>
          </p:nvSpPr>
          <p:spPr>
            <a:xfrm>
              <a:off x="5946950" y="1920286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274" name="Google Shape;1274;p54"/>
            <p:cNvSpPr txBox="1"/>
            <p:nvPr/>
          </p:nvSpPr>
          <p:spPr>
            <a:xfrm>
              <a:off x="5983100" y="1898675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3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1275" name="Google Shape;1275;p54"/>
          <p:cNvSpPr/>
          <p:nvPr/>
        </p:nvSpPr>
        <p:spPr>
          <a:xfrm>
            <a:off x="961175" y="1317374"/>
            <a:ext cx="2013900" cy="973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6" name="Google Shape;1276;p54"/>
          <p:cNvGrpSpPr/>
          <p:nvPr/>
        </p:nvGrpSpPr>
        <p:grpSpPr>
          <a:xfrm>
            <a:off x="3077300" y="2571750"/>
            <a:ext cx="342900" cy="400200"/>
            <a:chOff x="5770050" y="2671250"/>
            <a:chExt cx="342900" cy="400200"/>
          </a:xfrm>
        </p:grpSpPr>
        <p:sp>
          <p:nvSpPr>
            <p:cNvPr id="1277" name="Google Shape;1277;p54"/>
            <p:cNvSpPr/>
            <p:nvPr/>
          </p:nvSpPr>
          <p:spPr>
            <a:xfrm>
              <a:off x="5770050" y="2699900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278" name="Google Shape;1278;p54"/>
            <p:cNvSpPr txBox="1"/>
            <p:nvPr/>
          </p:nvSpPr>
          <p:spPr>
            <a:xfrm>
              <a:off x="5806200" y="267125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4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3" name="Google Shape;128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835" y="874300"/>
            <a:ext cx="6131713" cy="40932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4" name="Google Shape;1284;p55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5" name="Google Shape;1285;p55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이용자 마이페이지 - 리뷰 관리</a:t>
            </a:r>
            <a:endParaRPr sz="1100">
              <a:solidFill>
                <a:srgbClr val="FDBE34"/>
              </a:solidFill>
            </a:endParaRPr>
          </a:p>
        </p:txBody>
      </p:sp>
      <p:grpSp>
        <p:nvGrpSpPr>
          <p:cNvPr id="1286" name="Google Shape;1286;p55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1287" name="Google Shape;1287;p55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288" name="Google Shape;1288;p55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1289" name="Google Shape;1289;p55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90" name="Google Shape;1290;p55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1291" name="Google Shape;1291;p55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55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3" name="Google Shape;1293;p55"/>
          <p:cNvSpPr txBox="1"/>
          <p:nvPr/>
        </p:nvSpPr>
        <p:spPr>
          <a:xfrm>
            <a:off x="6559727" y="1050200"/>
            <a:ext cx="2529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해당 이용자가 작성한 리뷰 조회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리뷰 관리(수정 및 삭제)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페이징 (한 페이지당 10개 게시글 조회 가능)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94" name="Google Shape;1294;p55"/>
          <p:cNvSpPr/>
          <p:nvPr/>
        </p:nvSpPr>
        <p:spPr>
          <a:xfrm>
            <a:off x="1354625" y="2610200"/>
            <a:ext cx="4768500" cy="2036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5" name="Google Shape;1295;p55"/>
          <p:cNvGrpSpPr/>
          <p:nvPr/>
        </p:nvGrpSpPr>
        <p:grpSpPr>
          <a:xfrm>
            <a:off x="1206725" y="2417312"/>
            <a:ext cx="342900" cy="400200"/>
            <a:chOff x="4572000" y="696162"/>
            <a:chExt cx="342900" cy="400200"/>
          </a:xfrm>
        </p:grpSpPr>
        <p:sp>
          <p:nvSpPr>
            <p:cNvPr id="1296" name="Google Shape;1296;p55"/>
            <p:cNvSpPr/>
            <p:nvPr/>
          </p:nvSpPr>
          <p:spPr>
            <a:xfrm>
              <a:off x="4572000" y="7247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297" name="Google Shape;1297;p55"/>
            <p:cNvSpPr txBox="1"/>
            <p:nvPr/>
          </p:nvSpPr>
          <p:spPr>
            <a:xfrm>
              <a:off x="4608150" y="696162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1298" name="Google Shape;1298;p55"/>
          <p:cNvSpPr/>
          <p:nvPr/>
        </p:nvSpPr>
        <p:spPr>
          <a:xfrm>
            <a:off x="5346625" y="3302875"/>
            <a:ext cx="538800" cy="29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9" name="Google Shape;1299;p55"/>
          <p:cNvGrpSpPr/>
          <p:nvPr/>
        </p:nvGrpSpPr>
        <p:grpSpPr>
          <a:xfrm>
            <a:off x="5444575" y="2896688"/>
            <a:ext cx="342900" cy="400200"/>
            <a:chOff x="5946950" y="1898675"/>
            <a:chExt cx="342900" cy="400200"/>
          </a:xfrm>
        </p:grpSpPr>
        <p:sp>
          <p:nvSpPr>
            <p:cNvPr id="1300" name="Google Shape;1300;p55"/>
            <p:cNvSpPr/>
            <p:nvPr/>
          </p:nvSpPr>
          <p:spPr>
            <a:xfrm>
              <a:off x="5946950" y="1920286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301" name="Google Shape;1301;p55"/>
            <p:cNvSpPr txBox="1"/>
            <p:nvPr/>
          </p:nvSpPr>
          <p:spPr>
            <a:xfrm>
              <a:off x="5983100" y="1898675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1302" name="Google Shape;1302;p55"/>
          <p:cNvSpPr/>
          <p:nvPr/>
        </p:nvSpPr>
        <p:spPr>
          <a:xfrm>
            <a:off x="3469475" y="4211675"/>
            <a:ext cx="538800" cy="21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3" name="Google Shape;1303;p55"/>
          <p:cNvGrpSpPr/>
          <p:nvPr/>
        </p:nvGrpSpPr>
        <p:grpSpPr>
          <a:xfrm>
            <a:off x="3085375" y="4072700"/>
            <a:ext cx="342900" cy="400200"/>
            <a:chOff x="5946950" y="1898675"/>
            <a:chExt cx="342900" cy="400200"/>
          </a:xfrm>
        </p:grpSpPr>
        <p:sp>
          <p:nvSpPr>
            <p:cNvPr id="1304" name="Google Shape;1304;p55"/>
            <p:cNvSpPr/>
            <p:nvPr/>
          </p:nvSpPr>
          <p:spPr>
            <a:xfrm>
              <a:off x="5946950" y="1920286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305" name="Google Shape;1305;p55"/>
            <p:cNvSpPr txBox="1"/>
            <p:nvPr/>
          </p:nvSpPr>
          <p:spPr>
            <a:xfrm>
              <a:off x="5983100" y="1898675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3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" name="Google Shape;1310;p56"/>
          <p:cNvPicPr preferRelativeResize="0"/>
          <p:nvPr/>
        </p:nvPicPr>
        <p:blipFill rotWithShape="1">
          <a:blip r:embed="rId3">
            <a:alphaModFix/>
          </a:blip>
          <a:srcRect b="0" l="12460" r="11471" t="8265"/>
          <a:stretch/>
        </p:blipFill>
        <p:spPr>
          <a:xfrm>
            <a:off x="320050" y="948625"/>
            <a:ext cx="6076275" cy="38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311" name="Google Shape;1311;p56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2" name="Google Shape;1312;p56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이용자 마이페이지 - Q&amp;A 관리</a:t>
            </a:r>
            <a:endParaRPr sz="1100">
              <a:solidFill>
                <a:srgbClr val="FDBE34"/>
              </a:solidFill>
            </a:endParaRPr>
          </a:p>
        </p:txBody>
      </p:sp>
      <p:grpSp>
        <p:nvGrpSpPr>
          <p:cNvPr id="1313" name="Google Shape;1313;p56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1314" name="Google Shape;1314;p56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315" name="Google Shape;1315;p56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1316" name="Google Shape;1316;p56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17" name="Google Shape;1317;p56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1318" name="Google Shape;1318;p56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56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0" name="Google Shape;1320;p56"/>
          <p:cNvSpPr txBox="1"/>
          <p:nvPr/>
        </p:nvSpPr>
        <p:spPr>
          <a:xfrm>
            <a:off x="6559727" y="1050200"/>
            <a:ext cx="25290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해당 이용자가 작성한 Q&amp;A 조회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Q&amp;A 관리(수정 및 삭제)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페이징 (한 페이지당 10개 게시글 조회 가능)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21" name="Google Shape;1321;p56"/>
          <p:cNvSpPr/>
          <p:nvPr/>
        </p:nvSpPr>
        <p:spPr>
          <a:xfrm>
            <a:off x="1514475" y="2854875"/>
            <a:ext cx="4495800" cy="158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2" name="Google Shape;1322;p56"/>
          <p:cNvGrpSpPr/>
          <p:nvPr/>
        </p:nvGrpSpPr>
        <p:grpSpPr>
          <a:xfrm>
            <a:off x="1306850" y="2654175"/>
            <a:ext cx="342900" cy="400200"/>
            <a:chOff x="4572000" y="696162"/>
            <a:chExt cx="342900" cy="400200"/>
          </a:xfrm>
        </p:grpSpPr>
        <p:sp>
          <p:nvSpPr>
            <p:cNvPr id="1323" name="Google Shape;1323;p56"/>
            <p:cNvSpPr/>
            <p:nvPr/>
          </p:nvSpPr>
          <p:spPr>
            <a:xfrm>
              <a:off x="4572000" y="7247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324" name="Google Shape;1324;p56"/>
            <p:cNvSpPr txBox="1"/>
            <p:nvPr/>
          </p:nvSpPr>
          <p:spPr>
            <a:xfrm>
              <a:off x="4608150" y="696162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1325" name="Google Shape;1325;p56"/>
          <p:cNvSpPr/>
          <p:nvPr/>
        </p:nvSpPr>
        <p:spPr>
          <a:xfrm>
            <a:off x="5289000" y="3554150"/>
            <a:ext cx="538800" cy="160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6" name="Google Shape;1326;p56"/>
          <p:cNvGrpSpPr/>
          <p:nvPr/>
        </p:nvGrpSpPr>
        <p:grpSpPr>
          <a:xfrm>
            <a:off x="5386950" y="3153938"/>
            <a:ext cx="342900" cy="400200"/>
            <a:chOff x="5946950" y="1898675"/>
            <a:chExt cx="342900" cy="400200"/>
          </a:xfrm>
        </p:grpSpPr>
        <p:sp>
          <p:nvSpPr>
            <p:cNvPr id="1327" name="Google Shape;1327;p56"/>
            <p:cNvSpPr/>
            <p:nvPr/>
          </p:nvSpPr>
          <p:spPr>
            <a:xfrm>
              <a:off x="5946950" y="1920286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328" name="Google Shape;1328;p56"/>
            <p:cNvSpPr txBox="1"/>
            <p:nvPr/>
          </p:nvSpPr>
          <p:spPr>
            <a:xfrm>
              <a:off x="5983100" y="1898675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1329" name="Google Shape;1329;p56"/>
          <p:cNvSpPr/>
          <p:nvPr/>
        </p:nvSpPr>
        <p:spPr>
          <a:xfrm>
            <a:off x="3531525" y="4066275"/>
            <a:ext cx="461700" cy="23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0" name="Google Shape;1330;p56"/>
          <p:cNvGrpSpPr/>
          <p:nvPr/>
        </p:nvGrpSpPr>
        <p:grpSpPr>
          <a:xfrm>
            <a:off x="3247300" y="3905175"/>
            <a:ext cx="342900" cy="400200"/>
            <a:chOff x="5946950" y="1898675"/>
            <a:chExt cx="342900" cy="400200"/>
          </a:xfrm>
        </p:grpSpPr>
        <p:sp>
          <p:nvSpPr>
            <p:cNvPr id="1331" name="Google Shape;1331;p56"/>
            <p:cNvSpPr/>
            <p:nvPr/>
          </p:nvSpPr>
          <p:spPr>
            <a:xfrm>
              <a:off x="5946950" y="1920286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332" name="Google Shape;1332;p56"/>
            <p:cNvSpPr txBox="1"/>
            <p:nvPr/>
          </p:nvSpPr>
          <p:spPr>
            <a:xfrm>
              <a:off x="5983100" y="1898675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3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57"/>
          <p:cNvSpPr/>
          <p:nvPr/>
        </p:nvSpPr>
        <p:spPr>
          <a:xfrm>
            <a:off x="0" y="641025"/>
            <a:ext cx="9144000" cy="45024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rgbClr val="0004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338" name="Google Shape;133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768" y="416615"/>
            <a:ext cx="8278675" cy="4310277"/>
          </a:xfrm>
          <a:prstGeom prst="rect">
            <a:avLst/>
          </a:prstGeom>
          <a:noFill/>
          <a:ln>
            <a:noFill/>
          </a:ln>
        </p:spPr>
      </p:pic>
      <p:sp>
        <p:nvSpPr>
          <p:cNvPr id="1339" name="Google Shape;1339;p57"/>
          <p:cNvSpPr txBox="1"/>
          <p:nvPr/>
        </p:nvSpPr>
        <p:spPr>
          <a:xfrm>
            <a:off x="3522675" y="1377150"/>
            <a:ext cx="2253000" cy="1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>
                <a:solidFill>
                  <a:srgbClr val="00043C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호스트</a:t>
            </a:r>
            <a:endParaRPr sz="2500">
              <a:solidFill>
                <a:srgbClr val="00043C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</p:txBody>
      </p:sp>
      <p:sp>
        <p:nvSpPr>
          <p:cNvPr id="1340" name="Google Shape;1340;p57"/>
          <p:cNvSpPr txBox="1"/>
          <p:nvPr/>
        </p:nvSpPr>
        <p:spPr>
          <a:xfrm>
            <a:off x="3576260" y="2687325"/>
            <a:ext cx="44184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000" u="none" cap="none" strike="noStrike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1341" name="Google Shape;1341;p57"/>
          <p:cNvSpPr/>
          <p:nvPr/>
        </p:nvSpPr>
        <p:spPr>
          <a:xfrm>
            <a:off x="953588" y="0"/>
            <a:ext cx="1880400" cy="25104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57"/>
          <p:cNvSpPr txBox="1"/>
          <p:nvPr/>
        </p:nvSpPr>
        <p:spPr>
          <a:xfrm>
            <a:off x="839796" y="1462875"/>
            <a:ext cx="2707800" cy="20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8900" u="none" cap="none" strike="noStrike">
                <a:solidFill>
                  <a:srgbClr val="FFFFFF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0</a:t>
            </a:r>
            <a:r>
              <a:rPr lang="ko" sz="8900">
                <a:solidFill>
                  <a:srgbClr val="FFFFFF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2</a:t>
            </a:r>
            <a:r>
              <a:rPr b="0" i="0" lang="ko" sz="8900" u="none" cap="none" strike="noStrike">
                <a:solidFill>
                  <a:srgbClr val="FFFFFF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1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58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8" name="Google Shape;1348;p58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호스트 메인 홈페이지 1</a:t>
            </a:r>
            <a:endParaRPr sz="1100">
              <a:solidFill>
                <a:srgbClr val="FDBE34"/>
              </a:solidFill>
            </a:endParaRPr>
          </a:p>
        </p:txBody>
      </p:sp>
      <p:grpSp>
        <p:nvGrpSpPr>
          <p:cNvPr id="1349" name="Google Shape;1349;p58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1350" name="Google Shape;1350;p58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351" name="Google Shape;1351;p58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1352" name="Google Shape;1352;p58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53" name="Google Shape;1353;p58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1354" name="Google Shape;1354;p58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58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56" name="Google Shape;135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50" y="1125150"/>
            <a:ext cx="5976674" cy="315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7" name="Google Shape;1357;p58"/>
          <p:cNvSpPr/>
          <p:nvPr/>
        </p:nvSpPr>
        <p:spPr>
          <a:xfrm>
            <a:off x="1160200" y="1980275"/>
            <a:ext cx="601500" cy="771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58"/>
          <p:cNvSpPr/>
          <p:nvPr/>
        </p:nvSpPr>
        <p:spPr>
          <a:xfrm>
            <a:off x="2334950" y="3384950"/>
            <a:ext cx="2079900" cy="676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58"/>
          <p:cNvSpPr/>
          <p:nvPr/>
        </p:nvSpPr>
        <p:spPr>
          <a:xfrm>
            <a:off x="5539700" y="1648350"/>
            <a:ext cx="704400" cy="205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58"/>
          <p:cNvSpPr/>
          <p:nvPr/>
        </p:nvSpPr>
        <p:spPr>
          <a:xfrm>
            <a:off x="2431950" y="1243100"/>
            <a:ext cx="342900" cy="3429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361" name="Google Shape;1361;p58"/>
          <p:cNvSpPr/>
          <p:nvPr/>
        </p:nvSpPr>
        <p:spPr>
          <a:xfrm>
            <a:off x="4477925" y="3519025"/>
            <a:ext cx="342900" cy="3429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</a:t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362" name="Google Shape;1362;p58"/>
          <p:cNvSpPr/>
          <p:nvPr/>
        </p:nvSpPr>
        <p:spPr>
          <a:xfrm>
            <a:off x="5590525" y="1214450"/>
            <a:ext cx="342900" cy="3429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363" name="Google Shape;1363;p58"/>
          <p:cNvSpPr txBox="1"/>
          <p:nvPr/>
        </p:nvSpPr>
        <p:spPr>
          <a:xfrm>
            <a:off x="5626675" y="1185800"/>
            <a:ext cx="27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3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1364" name="Google Shape;136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045" y="1557350"/>
            <a:ext cx="788900" cy="6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5" name="Google Shape;1365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0050" y="1557355"/>
            <a:ext cx="788900" cy="867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66" name="Google Shape;1366;p58"/>
          <p:cNvSpPr txBox="1"/>
          <p:nvPr/>
        </p:nvSpPr>
        <p:spPr>
          <a:xfrm>
            <a:off x="2468100" y="1214449"/>
            <a:ext cx="27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1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367" name="Google Shape;1367;p58"/>
          <p:cNvSpPr/>
          <p:nvPr/>
        </p:nvSpPr>
        <p:spPr>
          <a:xfrm>
            <a:off x="1877775" y="1948725"/>
            <a:ext cx="640500" cy="40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58"/>
          <p:cNvSpPr/>
          <p:nvPr/>
        </p:nvSpPr>
        <p:spPr>
          <a:xfrm>
            <a:off x="364875" y="1980275"/>
            <a:ext cx="640500" cy="152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58"/>
          <p:cNvSpPr txBox="1"/>
          <p:nvPr/>
        </p:nvSpPr>
        <p:spPr>
          <a:xfrm>
            <a:off x="6557975" y="1125150"/>
            <a:ext cx="25290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 : 서브메뉴, 기능 바로가기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①-① : 바로가기 서브메뉴, 공간 등록하기 바로가기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② :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편의기능 서브메뉴, 마이페이지, 마일리지 관리, 공간 관리, 예약 리스트 관리 바로가기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③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: 고객지원 서브메뉴,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Times New Roman"/>
                <a:ea typeface="Times New Roman"/>
                <a:cs typeface="Times New Roman"/>
                <a:sym typeface="Times New Roman"/>
              </a:rPr>
              <a:t>공지사항, 도움말 바로가기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-② : 공간 등록하기 바로가기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-③ : 비 로그인 시 로그인 상태창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③-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 : 로그인 바로가기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③-②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: 회원가입 바로가기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④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: 로그인 시 로그인 상태창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④-① : 프로필정보 바로가기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④-② : 로그아웃 하기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70" name="Google Shape;1370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1100" y="1966739"/>
            <a:ext cx="2158069" cy="28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1" name="Google Shape;1371;p58"/>
          <p:cNvSpPr/>
          <p:nvPr/>
        </p:nvSpPr>
        <p:spPr>
          <a:xfrm>
            <a:off x="5590525" y="2367550"/>
            <a:ext cx="342900" cy="3429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372" name="Google Shape;1372;p58"/>
          <p:cNvSpPr/>
          <p:nvPr/>
        </p:nvSpPr>
        <p:spPr>
          <a:xfrm>
            <a:off x="4116425" y="1910450"/>
            <a:ext cx="2272200" cy="40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58"/>
          <p:cNvSpPr txBox="1"/>
          <p:nvPr/>
        </p:nvSpPr>
        <p:spPr>
          <a:xfrm>
            <a:off x="5626675" y="2338900"/>
            <a:ext cx="27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4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59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9" name="Google Shape;1379;p59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호스트 메인 홈페이지 2</a:t>
            </a:r>
            <a:endParaRPr b="1" i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380" name="Google Shape;1380;p59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1381" name="Google Shape;1381;p59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382" name="Google Shape;1382;p59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1383" name="Google Shape;1383;p59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84" name="Google Shape;1384;p59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1385" name="Google Shape;1385;p59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p59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7" name="Google Shape;1387;p59"/>
          <p:cNvSpPr txBox="1"/>
          <p:nvPr/>
        </p:nvSpPr>
        <p:spPr>
          <a:xfrm>
            <a:off x="6557975" y="1125150"/>
            <a:ext cx="25290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① : 홈페이지 소개 배너</a:t>
            </a:r>
            <a:endParaRPr b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② : 홈페이지 이용 조회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②-① : 홈페이지 내 모든 공간의 개수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②-② : 홈페이지 내 예약거래 개수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②-③ : 홈페이지 내 호스트 명수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②-④ : 홈페이지 내 이용자 명수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-③ : 소개, 서비스 약관, SNS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③-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 : 회사, 대표이사 소개 바로가기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③-②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: 이용약관, 개인정보 보호, 정책, 공간관리 정책, 정산 및 환불 정책 바로가기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③-③ : 홈페이지 SNS 바로가기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8" name="Google Shape;1388;p59"/>
          <p:cNvSpPr/>
          <p:nvPr/>
        </p:nvSpPr>
        <p:spPr>
          <a:xfrm>
            <a:off x="5635168" y="3260123"/>
            <a:ext cx="321900" cy="3225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389" name="Google Shape;1389;p59"/>
          <p:cNvSpPr txBox="1"/>
          <p:nvPr/>
        </p:nvSpPr>
        <p:spPr>
          <a:xfrm>
            <a:off x="5669093" y="3233193"/>
            <a:ext cx="25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2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390" name="Google Shape;1390;p59"/>
          <p:cNvSpPr/>
          <p:nvPr/>
        </p:nvSpPr>
        <p:spPr>
          <a:xfrm>
            <a:off x="5635168" y="1699499"/>
            <a:ext cx="321900" cy="3225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391" name="Google Shape;1391;p59"/>
          <p:cNvSpPr txBox="1"/>
          <p:nvPr/>
        </p:nvSpPr>
        <p:spPr>
          <a:xfrm>
            <a:off x="5669105" y="1672569"/>
            <a:ext cx="25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1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1392" name="Google Shape;139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182" y="1034135"/>
            <a:ext cx="4888496" cy="2701923"/>
          </a:xfrm>
          <a:prstGeom prst="rect">
            <a:avLst/>
          </a:prstGeom>
          <a:noFill/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</p:pic>
      <p:sp>
        <p:nvSpPr>
          <p:cNvPr id="1393" name="Google Shape;1393;p59"/>
          <p:cNvSpPr/>
          <p:nvPr/>
        </p:nvSpPr>
        <p:spPr>
          <a:xfrm>
            <a:off x="620411" y="969300"/>
            <a:ext cx="5001600" cy="212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p59"/>
          <p:cNvSpPr/>
          <p:nvPr/>
        </p:nvSpPr>
        <p:spPr>
          <a:xfrm>
            <a:off x="620411" y="3223746"/>
            <a:ext cx="5014500" cy="39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5" name="Google Shape;139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816" y="3709128"/>
            <a:ext cx="4974856" cy="1059122"/>
          </a:xfrm>
          <a:prstGeom prst="rect">
            <a:avLst/>
          </a:prstGeom>
          <a:noFill/>
          <a:ln>
            <a:noFill/>
          </a:ln>
        </p:spPr>
      </p:pic>
      <p:sp>
        <p:nvSpPr>
          <p:cNvPr id="1396" name="Google Shape;1396;p59"/>
          <p:cNvSpPr/>
          <p:nvPr/>
        </p:nvSpPr>
        <p:spPr>
          <a:xfrm>
            <a:off x="5635168" y="3990792"/>
            <a:ext cx="321900" cy="3225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397" name="Google Shape;1397;p59"/>
          <p:cNvSpPr txBox="1"/>
          <p:nvPr/>
        </p:nvSpPr>
        <p:spPr>
          <a:xfrm>
            <a:off x="5669105" y="3963862"/>
            <a:ext cx="25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3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398" name="Google Shape;1398;p59"/>
          <p:cNvSpPr/>
          <p:nvPr/>
        </p:nvSpPr>
        <p:spPr>
          <a:xfrm>
            <a:off x="587225" y="3656019"/>
            <a:ext cx="5048100" cy="1155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60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4" name="Google Shape;1404;p60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호스트 로그인 페이지</a:t>
            </a:r>
            <a:endParaRPr b="1" i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05" name="Google Shape;1405;p60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1406" name="Google Shape;1406;p60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407" name="Google Shape;1407;p60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1408" name="Google Shape;1408;p60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09" name="Google Shape;1409;p60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1410" name="Google Shape;1410;p60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60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2" name="Google Shape;1412;p60"/>
          <p:cNvSpPr txBox="1"/>
          <p:nvPr/>
        </p:nvSpPr>
        <p:spPr>
          <a:xfrm>
            <a:off x="6557975" y="1125150"/>
            <a:ext cx="25290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① : 로그인 정보 입력란</a:t>
            </a:r>
            <a:endParaRPr b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② : 로그인 기억하기(이전 정보 자동 입력)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-③ : 비밀번호 찾기 기능 바로가기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④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: 회원가입 기능 바로가기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13" name="Google Shape;141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125" y="1221300"/>
            <a:ext cx="4857550" cy="33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4" name="Google Shape;1414;p60"/>
          <p:cNvSpPr/>
          <p:nvPr/>
        </p:nvSpPr>
        <p:spPr>
          <a:xfrm>
            <a:off x="1236500" y="2320600"/>
            <a:ext cx="4034400" cy="884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60"/>
          <p:cNvSpPr/>
          <p:nvPr/>
        </p:nvSpPr>
        <p:spPr>
          <a:xfrm>
            <a:off x="1270250" y="3498875"/>
            <a:ext cx="4000500" cy="44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60"/>
          <p:cNvSpPr/>
          <p:nvPr/>
        </p:nvSpPr>
        <p:spPr>
          <a:xfrm>
            <a:off x="4507350" y="3261625"/>
            <a:ext cx="735300" cy="178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60"/>
          <p:cNvSpPr/>
          <p:nvPr/>
        </p:nvSpPr>
        <p:spPr>
          <a:xfrm>
            <a:off x="1270250" y="3262550"/>
            <a:ext cx="923100" cy="178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60"/>
          <p:cNvSpPr/>
          <p:nvPr/>
        </p:nvSpPr>
        <p:spPr>
          <a:xfrm>
            <a:off x="3799825" y="3988025"/>
            <a:ext cx="494700" cy="178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60"/>
          <p:cNvSpPr/>
          <p:nvPr/>
        </p:nvSpPr>
        <p:spPr>
          <a:xfrm>
            <a:off x="5143675" y="2114000"/>
            <a:ext cx="342900" cy="3429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420" name="Google Shape;1420;p60"/>
          <p:cNvSpPr txBox="1"/>
          <p:nvPr/>
        </p:nvSpPr>
        <p:spPr>
          <a:xfrm>
            <a:off x="5179825" y="2085350"/>
            <a:ext cx="27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1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421" name="Google Shape;1421;p60"/>
          <p:cNvSpPr/>
          <p:nvPr/>
        </p:nvSpPr>
        <p:spPr>
          <a:xfrm>
            <a:off x="990675" y="3069800"/>
            <a:ext cx="342900" cy="3429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422" name="Google Shape;1422;p60"/>
          <p:cNvSpPr txBox="1"/>
          <p:nvPr/>
        </p:nvSpPr>
        <p:spPr>
          <a:xfrm>
            <a:off x="1026813" y="3041150"/>
            <a:ext cx="27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2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423" name="Google Shape;1423;p60"/>
          <p:cNvSpPr/>
          <p:nvPr/>
        </p:nvSpPr>
        <p:spPr>
          <a:xfrm>
            <a:off x="5242650" y="3151850"/>
            <a:ext cx="342900" cy="3429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424" name="Google Shape;1424;p60"/>
          <p:cNvSpPr txBox="1"/>
          <p:nvPr/>
        </p:nvSpPr>
        <p:spPr>
          <a:xfrm>
            <a:off x="5278800" y="3123200"/>
            <a:ext cx="27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3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425" name="Google Shape;1425;p60"/>
          <p:cNvSpPr/>
          <p:nvPr/>
        </p:nvSpPr>
        <p:spPr>
          <a:xfrm>
            <a:off x="4229100" y="4029675"/>
            <a:ext cx="342900" cy="3429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426" name="Google Shape;1426;p60"/>
          <p:cNvSpPr txBox="1"/>
          <p:nvPr/>
        </p:nvSpPr>
        <p:spPr>
          <a:xfrm>
            <a:off x="4265250" y="4001025"/>
            <a:ext cx="27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4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61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2" name="Google Shape;1432;p61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호스트 회원가입 페이지</a:t>
            </a:r>
            <a:endParaRPr b="1" i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33" name="Google Shape;1433;p61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1434" name="Google Shape;1434;p61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435" name="Google Shape;1435;p61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1436" name="Google Shape;1436;p61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37" name="Google Shape;1437;p61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1438" name="Google Shape;1438;p61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9" name="Google Shape;1439;p61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40" name="Google Shape;144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876" y="778549"/>
            <a:ext cx="2521324" cy="315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61"/>
          <p:cNvSpPr/>
          <p:nvPr/>
        </p:nvSpPr>
        <p:spPr>
          <a:xfrm>
            <a:off x="492117" y="1205906"/>
            <a:ext cx="2302200" cy="2296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61"/>
          <p:cNvSpPr/>
          <p:nvPr/>
        </p:nvSpPr>
        <p:spPr>
          <a:xfrm>
            <a:off x="492460" y="3531080"/>
            <a:ext cx="2302200" cy="27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61"/>
          <p:cNvSpPr/>
          <p:nvPr/>
        </p:nvSpPr>
        <p:spPr>
          <a:xfrm>
            <a:off x="352801" y="1095859"/>
            <a:ext cx="285600" cy="2793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444" name="Google Shape;1444;p61"/>
          <p:cNvSpPr txBox="1"/>
          <p:nvPr/>
        </p:nvSpPr>
        <p:spPr>
          <a:xfrm>
            <a:off x="382960" y="1035399"/>
            <a:ext cx="22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1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1445" name="Google Shape;144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3900" y="778550"/>
            <a:ext cx="2302200" cy="2347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6" name="Google Shape;1446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3675" y="3356900"/>
            <a:ext cx="2242649" cy="171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7" name="Google Shape;1447;p61"/>
          <p:cNvSpPr/>
          <p:nvPr/>
        </p:nvSpPr>
        <p:spPr>
          <a:xfrm>
            <a:off x="3735200" y="1990150"/>
            <a:ext cx="1295400" cy="64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61"/>
          <p:cNvSpPr/>
          <p:nvPr/>
        </p:nvSpPr>
        <p:spPr>
          <a:xfrm>
            <a:off x="4205100" y="2826950"/>
            <a:ext cx="493800" cy="213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9" name="Google Shape;1449;p61"/>
          <p:cNvSpPr/>
          <p:nvPr/>
        </p:nvSpPr>
        <p:spPr>
          <a:xfrm>
            <a:off x="3616675" y="3882450"/>
            <a:ext cx="1533900" cy="64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0" name="Google Shape;1450;p61"/>
          <p:cNvSpPr/>
          <p:nvPr/>
        </p:nvSpPr>
        <p:spPr>
          <a:xfrm>
            <a:off x="3366925" y="4621475"/>
            <a:ext cx="2115300" cy="40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61"/>
          <p:cNvSpPr/>
          <p:nvPr/>
        </p:nvSpPr>
        <p:spPr>
          <a:xfrm>
            <a:off x="3570901" y="1859340"/>
            <a:ext cx="285600" cy="2793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452" name="Google Shape;1452;p61"/>
          <p:cNvSpPr txBox="1"/>
          <p:nvPr/>
        </p:nvSpPr>
        <p:spPr>
          <a:xfrm>
            <a:off x="3570910" y="1798892"/>
            <a:ext cx="22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2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453" name="Google Shape;1453;p61"/>
          <p:cNvSpPr/>
          <p:nvPr/>
        </p:nvSpPr>
        <p:spPr>
          <a:xfrm>
            <a:off x="4272201" y="4418190"/>
            <a:ext cx="285600" cy="2793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454" name="Google Shape;1454;p61"/>
          <p:cNvSpPr txBox="1"/>
          <p:nvPr/>
        </p:nvSpPr>
        <p:spPr>
          <a:xfrm>
            <a:off x="4272210" y="4357742"/>
            <a:ext cx="22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3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455" name="Google Shape;1455;p61"/>
          <p:cNvSpPr txBox="1"/>
          <p:nvPr/>
        </p:nvSpPr>
        <p:spPr>
          <a:xfrm>
            <a:off x="6504375" y="1050200"/>
            <a:ext cx="26397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① : 호스트 회원가입 입력페이지</a:t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①-① : 이메일, 비밀번호, 비밀번호 확인, 닉네임, 이름, 연락처 입력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①-② : 회원가입 신청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② : 회원가입 아이디로 이메일 인증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②-① : 회원가입 신청 이메일 정보 표시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②-② : 회원가입 인증하기 페이지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③ : 회원가입 완료 알림 페이지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③-① : 회원가입 완료 알림 표시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③-② : 호스트 메인 홈페이지 이동 / 로그인 페이지 이동 바로가기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456" name="Google Shape;1456;p61"/>
          <p:cNvCxnSpPr>
            <a:stCxn id="1441" idx="3"/>
          </p:cNvCxnSpPr>
          <p:nvPr/>
        </p:nvCxnSpPr>
        <p:spPr>
          <a:xfrm>
            <a:off x="2794317" y="2354156"/>
            <a:ext cx="50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7" name="Google Shape;1457;p61"/>
          <p:cNvCxnSpPr>
            <a:stCxn id="1448" idx="2"/>
            <a:endCxn id="1446" idx="0"/>
          </p:cNvCxnSpPr>
          <p:nvPr/>
        </p:nvCxnSpPr>
        <p:spPr>
          <a:xfrm flipH="1">
            <a:off x="4415100" y="3040850"/>
            <a:ext cx="36900" cy="31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62"/>
          <p:cNvSpPr/>
          <p:nvPr/>
        </p:nvSpPr>
        <p:spPr>
          <a:xfrm>
            <a:off x="-5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3" name="Google Shape;1463;p62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호스트 비밀번호 찾기</a:t>
            </a:r>
            <a:endParaRPr b="1" i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64" name="Google Shape;1464;p62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1465" name="Google Shape;1465;p62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466" name="Google Shape;1466;p62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1467" name="Google Shape;1467;p62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68" name="Google Shape;1468;p62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1469" name="Google Shape;1469;p62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62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1" name="Google Shape;1471;p62"/>
          <p:cNvSpPr txBox="1"/>
          <p:nvPr/>
        </p:nvSpPr>
        <p:spPr>
          <a:xfrm>
            <a:off x="6557975" y="1125150"/>
            <a:ext cx="25290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① : 비밀번호 찾기 대상 아이디 입력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①-① : 아이디 입력창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①-② : 비밀번호 재설정 링크 전송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② : 비밀번호 찾기/변경 전송 상태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②-① : 링크 전송 처리 여부 표시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②-② : 홈으로 돌아가기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③ : 비밀번호 찾기/변경 전송 상태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③-① : 메일 확인 후 해당 아이디 확인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③-② : 변경하기 버튼으로 새 비밀번호 입력 페이지로 이동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④ : 세 비밀번호 설정 페이지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④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: 새 비밀번호 입력 및 확인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④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②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: 새 비밀번호 설정 완료/취소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72" name="Google Shape;147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049" y="997499"/>
            <a:ext cx="2772474" cy="174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3" name="Google Shape;147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6250" y="997500"/>
            <a:ext cx="3100488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4" name="Google Shape;1474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7000" y="2992373"/>
            <a:ext cx="3100500" cy="1836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5" name="Google Shape;1475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0437" y="2954869"/>
            <a:ext cx="2639700" cy="1911486"/>
          </a:xfrm>
          <a:prstGeom prst="rect">
            <a:avLst/>
          </a:prstGeom>
          <a:noFill/>
          <a:ln>
            <a:noFill/>
          </a:ln>
        </p:spPr>
      </p:pic>
      <p:sp>
        <p:nvSpPr>
          <p:cNvPr id="1476" name="Google Shape;1476;p62"/>
          <p:cNvSpPr/>
          <p:nvPr/>
        </p:nvSpPr>
        <p:spPr>
          <a:xfrm>
            <a:off x="508250" y="1583350"/>
            <a:ext cx="2469300" cy="82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62"/>
          <p:cNvSpPr/>
          <p:nvPr/>
        </p:nvSpPr>
        <p:spPr>
          <a:xfrm>
            <a:off x="3468750" y="1509975"/>
            <a:ext cx="2783700" cy="472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62"/>
          <p:cNvSpPr/>
          <p:nvPr/>
        </p:nvSpPr>
        <p:spPr>
          <a:xfrm>
            <a:off x="3536475" y="2272125"/>
            <a:ext cx="2715900" cy="420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9" name="Google Shape;1479;p62"/>
          <p:cNvSpPr/>
          <p:nvPr/>
        </p:nvSpPr>
        <p:spPr>
          <a:xfrm>
            <a:off x="4240400" y="3700475"/>
            <a:ext cx="1164000" cy="24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62"/>
          <p:cNvSpPr/>
          <p:nvPr/>
        </p:nvSpPr>
        <p:spPr>
          <a:xfrm>
            <a:off x="4684875" y="4129175"/>
            <a:ext cx="338700" cy="130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62"/>
          <p:cNvSpPr/>
          <p:nvPr/>
        </p:nvSpPr>
        <p:spPr>
          <a:xfrm>
            <a:off x="575750" y="3627099"/>
            <a:ext cx="2401800" cy="1170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62"/>
          <p:cNvSpPr/>
          <p:nvPr/>
        </p:nvSpPr>
        <p:spPr>
          <a:xfrm>
            <a:off x="364043" y="1403149"/>
            <a:ext cx="321900" cy="3225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483" name="Google Shape;1483;p62"/>
          <p:cNvSpPr txBox="1"/>
          <p:nvPr/>
        </p:nvSpPr>
        <p:spPr>
          <a:xfrm>
            <a:off x="397980" y="1376219"/>
            <a:ext cx="25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1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484" name="Google Shape;1484;p62"/>
          <p:cNvSpPr/>
          <p:nvPr/>
        </p:nvSpPr>
        <p:spPr>
          <a:xfrm>
            <a:off x="4686293" y="1898861"/>
            <a:ext cx="321900" cy="3225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485" name="Google Shape;1485;p62"/>
          <p:cNvSpPr txBox="1"/>
          <p:nvPr/>
        </p:nvSpPr>
        <p:spPr>
          <a:xfrm>
            <a:off x="4720218" y="1871930"/>
            <a:ext cx="25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2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486" name="Google Shape;1486;p62"/>
          <p:cNvSpPr/>
          <p:nvPr/>
        </p:nvSpPr>
        <p:spPr>
          <a:xfrm>
            <a:off x="4066468" y="3505317"/>
            <a:ext cx="321900" cy="3225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487" name="Google Shape;1487;p62"/>
          <p:cNvSpPr txBox="1"/>
          <p:nvPr/>
        </p:nvSpPr>
        <p:spPr>
          <a:xfrm>
            <a:off x="4100405" y="3478387"/>
            <a:ext cx="25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3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488" name="Google Shape;1488;p62"/>
          <p:cNvSpPr/>
          <p:nvPr/>
        </p:nvSpPr>
        <p:spPr>
          <a:xfrm>
            <a:off x="430418" y="3493417"/>
            <a:ext cx="321900" cy="3225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489" name="Google Shape;1489;p62"/>
          <p:cNvSpPr txBox="1"/>
          <p:nvPr/>
        </p:nvSpPr>
        <p:spPr>
          <a:xfrm>
            <a:off x="464355" y="3466487"/>
            <a:ext cx="25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4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1490" name="Google Shape;1490;p62"/>
          <p:cNvCxnSpPr>
            <a:stCxn id="1472" idx="3"/>
          </p:cNvCxnSpPr>
          <p:nvPr/>
        </p:nvCxnSpPr>
        <p:spPr>
          <a:xfrm>
            <a:off x="3136524" y="1871062"/>
            <a:ext cx="224100" cy="9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1" name="Google Shape;1491;p62"/>
          <p:cNvCxnSpPr>
            <a:stCxn id="1478" idx="2"/>
            <a:endCxn id="1474" idx="0"/>
          </p:cNvCxnSpPr>
          <p:nvPr/>
        </p:nvCxnSpPr>
        <p:spPr>
          <a:xfrm flipH="1">
            <a:off x="4847325" y="2692425"/>
            <a:ext cx="47100" cy="3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2" name="Google Shape;1492;p62"/>
          <p:cNvCxnSpPr>
            <a:stCxn id="1474" idx="1"/>
          </p:cNvCxnSpPr>
          <p:nvPr/>
        </p:nvCxnSpPr>
        <p:spPr>
          <a:xfrm flipH="1">
            <a:off x="3021000" y="3910612"/>
            <a:ext cx="276000" cy="5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63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8" name="Google Shape;1498;p63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호스트 마이페이지</a:t>
            </a:r>
            <a:endParaRPr b="1" i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99" name="Google Shape;1499;p63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1500" name="Google Shape;1500;p63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501" name="Google Shape;1501;p63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1502" name="Google Shape;1502;p63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03" name="Google Shape;1503;p63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1504" name="Google Shape;1504;p63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63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6" name="Google Shape;1506;p63"/>
          <p:cNvSpPr txBox="1"/>
          <p:nvPr/>
        </p:nvSpPr>
        <p:spPr>
          <a:xfrm>
            <a:off x="6557975" y="1125150"/>
            <a:ext cx="25290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① : 현재 페이지 제목 표시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② : 마이페이지 바로가기 메뉴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②-① : 프로필관리 바로가기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②-② : 계좌관리 바로가기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②-③ : 예약리스트 바로가기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②-④ : 환전 신청 바로가기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②-⑤ : 마일리지 관리(정산/환전) 바로가기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②-⑥ : 공간관리 바로가기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07" name="Google Shape;150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900" y="1166225"/>
            <a:ext cx="4314451" cy="3579549"/>
          </a:xfrm>
          <a:prstGeom prst="rect">
            <a:avLst/>
          </a:prstGeom>
          <a:noFill/>
          <a:ln>
            <a:noFill/>
          </a:ln>
        </p:spPr>
      </p:pic>
      <p:sp>
        <p:nvSpPr>
          <p:cNvPr id="1508" name="Google Shape;1508;p63"/>
          <p:cNvSpPr/>
          <p:nvPr/>
        </p:nvSpPr>
        <p:spPr>
          <a:xfrm>
            <a:off x="1259150" y="2122475"/>
            <a:ext cx="4082400" cy="2575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63"/>
          <p:cNvSpPr/>
          <p:nvPr/>
        </p:nvSpPr>
        <p:spPr>
          <a:xfrm>
            <a:off x="1097900" y="1166225"/>
            <a:ext cx="1583400" cy="582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63"/>
          <p:cNvSpPr/>
          <p:nvPr/>
        </p:nvSpPr>
        <p:spPr>
          <a:xfrm>
            <a:off x="937243" y="992674"/>
            <a:ext cx="321900" cy="3225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511" name="Google Shape;1511;p63"/>
          <p:cNvSpPr txBox="1"/>
          <p:nvPr/>
        </p:nvSpPr>
        <p:spPr>
          <a:xfrm>
            <a:off x="971180" y="965744"/>
            <a:ext cx="25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1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512" name="Google Shape;1512;p63"/>
          <p:cNvSpPr/>
          <p:nvPr/>
        </p:nvSpPr>
        <p:spPr>
          <a:xfrm>
            <a:off x="5172043" y="1943874"/>
            <a:ext cx="321900" cy="3225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513" name="Google Shape;1513;p63"/>
          <p:cNvSpPr txBox="1"/>
          <p:nvPr/>
        </p:nvSpPr>
        <p:spPr>
          <a:xfrm>
            <a:off x="5205980" y="1916944"/>
            <a:ext cx="25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2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50" y="934950"/>
            <a:ext cx="3948025" cy="2357200"/>
          </a:xfrm>
          <a:prstGeom prst="rect">
            <a:avLst/>
          </a:prstGeom>
          <a:noFill/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</p:pic>
      <p:pic>
        <p:nvPicPr>
          <p:cNvPr id="167" name="Google Shape;16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7150" y="3100350"/>
            <a:ext cx="4264176" cy="181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9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" name="Google Shape;169;p19"/>
          <p:cNvSpPr/>
          <p:nvPr/>
        </p:nvSpPr>
        <p:spPr>
          <a:xfrm>
            <a:off x="2177150" y="3112975"/>
            <a:ext cx="4264200" cy="1812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9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이용자 비밀번호 찾기</a:t>
            </a:r>
            <a:endParaRPr sz="1100">
              <a:solidFill>
                <a:srgbClr val="FDBE34"/>
              </a:solidFill>
            </a:endParaRPr>
          </a:p>
        </p:txBody>
      </p:sp>
      <p:grpSp>
        <p:nvGrpSpPr>
          <p:cNvPr id="171" name="Google Shape;171;p19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172" name="Google Shape;172;p19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73" name="Google Shape;173;p19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174" name="Google Shape;174;p19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5" name="Google Shape;175;p19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176" name="Google Shape;176;p19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9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" name="Google Shape;178;p19"/>
          <p:cNvSpPr txBox="1"/>
          <p:nvPr/>
        </p:nvSpPr>
        <p:spPr>
          <a:xfrm>
            <a:off x="6559736" y="1050191"/>
            <a:ext cx="25290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이메일 작성 칸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메일 전송 버튼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메일을 성공적으로 보냈다는 페이</a:t>
            </a: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지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메인페이지로 이동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79" name="Google Shape;179;p19"/>
          <p:cNvGrpSpPr/>
          <p:nvPr/>
        </p:nvGrpSpPr>
        <p:grpSpPr>
          <a:xfrm>
            <a:off x="0" y="1629425"/>
            <a:ext cx="342900" cy="400200"/>
            <a:chOff x="6004300" y="278350"/>
            <a:chExt cx="342900" cy="400200"/>
          </a:xfrm>
        </p:grpSpPr>
        <p:sp>
          <p:nvSpPr>
            <p:cNvPr id="180" name="Google Shape;180;p19"/>
            <p:cNvSpPr/>
            <p:nvPr/>
          </p:nvSpPr>
          <p:spPr>
            <a:xfrm>
              <a:off x="6004300" y="306988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81" name="Google Shape;181;p19"/>
            <p:cNvSpPr txBox="1"/>
            <p:nvPr/>
          </p:nvSpPr>
          <p:spPr>
            <a:xfrm>
              <a:off x="6040450" y="27835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182" name="Google Shape;182;p19"/>
          <p:cNvGrpSpPr/>
          <p:nvPr/>
        </p:nvGrpSpPr>
        <p:grpSpPr>
          <a:xfrm>
            <a:off x="1713563" y="3112963"/>
            <a:ext cx="342900" cy="400200"/>
            <a:chOff x="4960025" y="1000988"/>
            <a:chExt cx="342900" cy="400200"/>
          </a:xfrm>
        </p:grpSpPr>
        <p:sp>
          <p:nvSpPr>
            <p:cNvPr id="183" name="Google Shape;183;p19"/>
            <p:cNvSpPr/>
            <p:nvPr/>
          </p:nvSpPr>
          <p:spPr>
            <a:xfrm>
              <a:off x="4960025" y="1029663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84" name="Google Shape;184;p19"/>
            <p:cNvSpPr txBox="1"/>
            <p:nvPr/>
          </p:nvSpPr>
          <p:spPr>
            <a:xfrm>
              <a:off x="4996175" y="1000988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3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185" name="Google Shape;185;p19"/>
          <p:cNvGrpSpPr/>
          <p:nvPr/>
        </p:nvGrpSpPr>
        <p:grpSpPr>
          <a:xfrm>
            <a:off x="0" y="2371638"/>
            <a:ext cx="342900" cy="400200"/>
            <a:chOff x="2743700" y="779813"/>
            <a:chExt cx="342900" cy="400200"/>
          </a:xfrm>
        </p:grpSpPr>
        <p:sp>
          <p:nvSpPr>
            <p:cNvPr id="186" name="Google Shape;186;p19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87" name="Google Shape;187;p19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188" name="Google Shape;188;p19"/>
          <p:cNvGrpSpPr/>
          <p:nvPr/>
        </p:nvGrpSpPr>
        <p:grpSpPr>
          <a:xfrm>
            <a:off x="2352650" y="4433038"/>
            <a:ext cx="342900" cy="400200"/>
            <a:chOff x="1115475" y="911775"/>
            <a:chExt cx="342900" cy="400200"/>
          </a:xfrm>
        </p:grpSpPr>
        <p:sp>
          <p:nvSpPr>
            <p:cNvPr id="189" name="Google Shape;189;p19"/>
            <p:cNvSpPr/>
            <p:nvPr/>
          </p:nvSpPr>
          <p:spPr>
            <a:xfrm>
              <a:off x="1115475" y="94042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90" name="Google Shape;190;p19"/>
            <p:cNvSpPr txBox="1"/>
            <p:nvPr/>
          </p:nvSpPr>
          <p:spPr>
            <a:xfrm>
              <a:off x="1151625" y="911775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4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191" name="Google Shape;191;p19"/>
          <p:cNvSpPr/>
          <p:nvPr/>
        </p:nvSpPr>
        <p:spPr>
          <a:xfrm>
            <a:off x="388575" y="1663625"/>
            <a:ext cx="3436500" cy="33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9"/>
          <p:cNvSpPr/>
          <p:nvPr/>
        </p:nvSpPr>
        <p:spPr>
          <a:xfrm>
            <a:off x="374325" y="2405850"/>
            <a:ext cx="3436500" cy="29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9"/>
          <p:cNvSpPr/>
          <p:nvPr/>
        </p:nvSpPr>
        <p:spPr>
          <a:xfrm>
            <a:off x="2826125" y="4467250"/>
            <a:ext cx="2951400" cy="33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4" name="Google Shape;194;p19"/>
          <p:cNvCxnSpPr>
            <a:stCxn id="192" idx="2"/>
            <a:endCxn id="169" idx="0"/>
          </p:cNvCxnSpPr>
          <p:nvPr/>
        </p:nvCxnSpPr>
        <p:spPr>
          <a:xfrm>
            <a:off x="2092575" y="2702550"/>
            <a:ext cx="2216700" cy="410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64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9" name="Google Shape;1519;p64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호스트 마이페이지 - 프로필관리</a:t>
            </a:r>
            <a:endParaRPr b="1" i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520" name="Google Shape;1520;p64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1521" name="Google Shape;1521;p64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522" name="Google Shape;1522;p64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1523" name="Google Shape;1523;p64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24" name="Google Shape;1524;p64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1525" name="Google Shape;1525;p64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64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7" name="Google Shape;1527;p64"/>
          <p:cNvSpPr txBox="1"/>
          <p:nvPr/>
        </p:nvSpPr>
        <p:spPr>
          <a:xfrm>
            <a:off x="6557975" y="1125150"/>
            <a:ext cx="25290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① : 현재 프로필 정보 표시</a:t>
            </a:r>
            <a:endParaRPr b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② : 연락처 변경 기능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③ : </a:t>
            </a: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비밀번호 변경 바로가기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④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: 계좌정보 관리 바로가기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⑤</a:t>
            </a: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: 계좌정보 관리 바로가기</a:t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⑥</a:t>
            </a: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: 마이페이지 서브메뉴</a:t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⑥-</a:t>
            </a: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 : 프로필 관리 바로가기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⑥-</a:t>
            </a: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② : 계좌 관리 바로가기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⑥-</a:t>
            </a: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③ : 예약리스트 바로가기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⑥-</a:t>
            </a: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④ : 환전/정산 신청 바로가기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⑥-⑤</a:t>
            </a: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: 마일리지 관리 바로가기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⑥-⑥</a:t>
            </a: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: 공간 관리 바로가기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28" name="Google Shape;152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306" y="924563"/>
            <a:ext cx="3548346" cy="3802876"/>
          </a:xfrm>
          <a:prstGeom prst="rect">
            <a:avLst/>
          </a:prstGeom>
          <a:noFill/>
          <a:ln>
            <a:noFill/>
          </a:ln>
        </p:spPr>
      </p:pic>
      <p:sp>
        <p:nvSpPr>
          <p:cNvPr id="1529" name="Google Shape;1529;p64"/>
          <p:cNvSpPr/>
          <p:nvPr/>
        </p:nvSpPr>
        <p:spPr>
          <a:xfrm>
            <a:off x="3020733" y="2606189"/>
            <a:ext cx="498000" cy="20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64"/>
          <p:cNvSpPr/>
          <p:nvPr/>
        </p:nvSpPr>
        <p:spPr>
          <a:xfrm>
            <a:off x="3020733" y="3149595"/>
            <a:ext cx="498000" cy="20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64"/>
          <p:cNvSpPr/>
          <p:nvPr/>
        </p:nvSpPr>
        <p:spPr>
          <a:xfrm>
            <a:off x="3020733" y="3467551"/>
            <a:ext cx="329400" cy="20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64"/>
          <p:cNvSpPr/>
          <p:nvPr/>
        </p:nvSpPr>
        <p:spPr>
          <a:xfrm>
            <a:off x="3446469" y="4366211"/>
            <a:ext cx="498000" cy="20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64"/>
          <p:cNvSpPr/>
          <p:nvPr/>
        </p:nvSpPr>
        <p:spPr>
          <a:xfrm>
            <a:off x="2057423" y="1824249"/>
            <a:ext cx="2057400" cy="2470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p64"/>
          <p:cNvSpPr/>
          <p:nvPr/>
        </p:nvSpPr>
        <p:spPr>
          <a:xfrm>
            <a:off x="3548017" y="2541949"/>
            <a:ext cx="294900" cy="3114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535" name="Google Shape;1535;p64"/>
          <p:cNvSpPr txBox="1"/>
          <p:nvPr/>
        </p:nvSpPr>
        <p:spPr>
          <a:xfrm>
            <a:off x="3555081" y="2504404"/>
            <a:ext cx="23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2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536" name="Google Shape;1536;p64"/>
          <p:cNvSpPr/>
          <p:nvPr/>
        </p:nvSpPr>
        <p:spPr>
          <a:xfrm>
            <a:off x="1921299" y="1659151"/>
            <a:ext cx="294900" cy="3114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537" name="Google Shape;1537;p64"/>
          <p:cNvSpPr txBox="1"/>
          <p:nvPr/>
        </p:nvSpPr>
        <p:spPr>
          <a:xfrm>
            <a:off x="1952341" y="1614746"/>
            <a:ext cx="23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1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538" name="Google Shape;1538;p64"/>
          <p:cNvSpPr/>
          <p:nvPr/>
        </p:nvSpPr>
        <p:spPr>
          <a:xfrm>
            <a:off x="2685713" y="3085373"/>
            <a:ext cx="294900" cy="3114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539" name="Google Shape;1539;p64"/>
          <p:cNvSpPr txBox="1"/>
          <p:nvPr/>
        </p:nvSpPr>
        <p:spPr>
          <a:xfrm>
            <a:off x="2692787" y="3040977"/>
            <a:ext cx="23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3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540" name="Google Shape;1540;p64"/>
          <p:cNvSpPr/>
          <p:nvPr/>
        </p:nvSpPr>
        <p:spPr>
          <a:xfrm>
            <a:off x="3392203" y="3461339"/>
            <a:ext cx="294900" cy="3114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541" name="Google Shape;1541;p64"/>
          <p:cNvSpPr txBox="1"/>
          <p:nvPr/>
        </p:nvSpPr>
        <p:spPr>
          <a:xfrm>
            <a:off x="3406305" y="3421199"/>
            <a:ext cx="23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4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542" name="Google Shape;1542;p64"/>
          <p:cNvSpPr/>
          <p:nvPr/>
        </p:nvSpPr>
        <p:spPr>
          <a:xfrm>
            <a:off x="4014453" y="4301989"/>
            <a:ext cx="294900" cy="3114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543" name="Google Shape;1543;p64"/>
          <p:cNvSpPr txBox="1"/>
          <p:nvPr/>
        </p:nvSpPr>
        <p:spPr>
          <a:xfrm>
            <a:off x="4024330" y="4269159"/>
            <a:ext cx="23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5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1544" name="Google Shape;154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8759" y="2541951"/>
            <a:ext cx="1564690" cy="386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Google Shape;1545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350" y="1518600"/>
            <a:ext cx="1155150" cy="1942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46" name="Google Shape;1546;p64"/>
          <p:cNvSpPr/>
          <p:nvPr/>
        </p:nvSpPr>
        <p:spPr>
          <a:xfrm>
            <a:off x="546025" y="1474000"/>
            <a:ext cx="1320600" cy="2046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64"/>
          <p:cNvSpPr/>
          <p:nvPr/>
        </p:nvSpPr>
        <p:spPr>
          <a:xfrm>
            <a:off x="415553" y="1321739"/>
            <a:ext cx="294900" cy="3114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548" name="Google Shape;1548;p64"/>
          <p:cNvSpPr txBox="1"/>
          <p:nvPr/>
        </p:nvSpPr>
        <p:spPr>
          <a:xfrm>
            <a:off x="415541" y="1277346"/>
            <a:ext cx="23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6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1549" name="Google Shape;1549;p64"/>
          <p:cNvCxnSpPr>
            <a:stCxn id="1533" idx="3"/>
            <a:endCxn id="1544" idx="1"/>
          </p:cNvCxnSpPr>
          <p:nvPr/>
        </p:nvCxnSpPr>
        <p:spPr>
          <a:xfrm flipH="1" rot="10800000">
            <a:off x="4114823" y="2735199"/>
            <a:ext cx="213900" cy="32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65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5" name="Google Shape;1555;p65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호스트 마이페이지 - 프로필관리 - 비밀번호 변경 페이지</a:t>
            </a:r>
            <a:endParaRPr b="1" i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556" name="Google Shape;1556;p65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1557" name="Google Shape;1557;p65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558" name="Google Shape;1558;p65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1559" name="Google Shape;1559;p65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60" name="Google Shape;1560;p65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1561" name="Google Shape;1561;p65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65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3" name="Google Shape;1563;p65"/>
          <p:cNvSpPr txBox="1"/>
          <p:nvPr/>
        </p:nvSpPr>
        <p:spPr>
          <a:xfrm>
            <a:off x="6557975" y="1125150"/>
            <a:ext cx="2529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① : 비밀번호 확인 페이지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② : 새 비밀번호 입력 페이지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64" name="Google Shape;15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875" y="749325"/>
            <a:ext cx="3077375" cy="1828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5" name="Google Shape;156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2875" y="2758724"/>
            <a:ext cx="3077376" cy="22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6" name="Google Shape;1566;p65"/>
          <p:cNvSpPr/>
          <p:nvPr/>
        </p:nvSpPr>
        <p:spPr>
          <a:xfrm>
            <a:off x="1848500" y="1481050"/>
            <a:ext cx="2847600" cy="59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65"/>
          <p:cNvSpPr/>
          <p:nvPr/>
        </p:nvSpPr>
        <p:spPr>
          <a:xfrm>
            <a:off x="1848500" y="3467875"/>
            <a:ext cx="2847600" cy="963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65"/>
          <p:cNvSpPr/>
          <p:nvPr/>
        </p:nvSpPr>
        <p:spPr>
          <a:xfrm>
            <a:off x="4513318" y="3323623"/>
            <a:ext cx="321900" cy="3225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569" name="Google Shape;1569;p65"/>
          <p:cNvSpPr txBox="1"/>
          <p:nvPr/>
        </p:nvSpPr>
        <p:spPr>
          <a:xfrm>
            <a:off x="4547243" y="3296693"/>
            <a:ext cx="25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2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570" name="Google Shape;1570;p65"/>
          <p:cNvSpPr/>
          <p:nvPr/>
        </p:nvSpPr>
        <p:spPr>
          <a:xfrm>
            <a:off x="1692868" y="1318499"/>
            <a:ext cx="321900" cy="3225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571" name="Google Shape;1571;p65"/>
          <p:cNvSpPr txBox="1"/>
          <p:nvPr/>
        </p:nvSpPr>
        <p:spPr>
          <a:xfrm>
            <a:off x="1726805" y="1291569"/>
            <a:ext cx="25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1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1572" name="Google Shape;1572;p65"/>
          <p:cNvCxnSpPr>
            <a:stCxn id="1564" idx="2"/>
            <a:endCxn id="1565" idx="0"/>
          </p:cNvCxnSpPr>
          <p:nvPr/>
        </p:nvCxnSpPr>
        <p:spPr>
          <a:xfrm>
            <a:off x="3231563" y="2578018"/>
            <a:ext cx="0" cy="18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66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8" name="Google Shape;1578;p66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호스트 마이페이지 - 계좌관리</a:t>
            </a:r>
            <a:endParaRPr b="1" i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579" name="Google Shape;1579;p66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1580" name="Google Shape;1580;p66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581" name="Google Shape;1581;p66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1582" name="Google Shape;1582;p66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83" name="Google Shape;1583;p66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1584" name="Google Shape;1584;p66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5" name="Google Shape;1585;p66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6" name="Google Shape;1586;p66"/>
          <p:cNvSpPr txBox="1"/>
          <p:nvPr/>
        </p:nvSpPr>
        <p:spPr>
          <a:xfrm>
            <a:off x="6557975" y="1125150"/>
            <a:ext cx="2529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① : 현재까지 등록한 계좌 정보 내역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①-① : 현재 등록 계좌 내역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①-② : 계좌 등록(추가) 팝업 바로가기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② : 새 계좌정보 등록 입력 팝업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②-① : 계좌정보 입력 창(은행 선택, 계좌번호, 예금주)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②-② : 계좌정보 약관 동의 체크(약관 하이퍼 링크로 확인 가능)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②-③ : 계좌 등록/취소 기능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③ : ①과 동일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③-① : 새로 추가된 계좌정보 확인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③-② : 다시 새로 추가할 계좌 정보 입력 및 등록(최대 3개) 팝업 / 선택한 계좌 삭제 기능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87" name="Google Shape;158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725" y="924325"/>
            <a:ext cx="3632700" cy="2117324"/>
          </a:xfrm>
          <a:prstGeom prst="rect">
            <a:avLst/>
          </a:prstGeom>
          <a:noFill/>
          <a:ln>
            <a:noFill/>
          </a:ln>
        </p:spPr>
      </p:pic>
      <p:sp>
        <p:nvSpPr>
          <p:cNvPr id="1588" name="Google Shape;1588;p66"/>
          <p:cNvSpPr/>
          <p:nvPr/>
        </p:nvSpPr>
        <p:spPr>
          <a:xfrm>
            <a:off x="867807" y="1991845"/>
            <a:ext cx="2892600" cy="654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66"/>
          <p:cNvSpPr/>
          <p:nvPr/>
        </p:nvSpPr>
        <p:spPr>
          <a:xfrm>
            <a:off x="753836" y="1868529"/>
            <a:ext cx="235800" cy="2448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590" name="Google Shape;1590;p66"/>
          <p:cNvSpPr txBox="1"/>
          <p:nvPr/>
        </p:nvSpPr>
        <p:spPr>
          <a:xfrm>
            <a:off x="747057" y="1807248"/>
            <a:ext cx="18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1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591" name="Google Shape;1591;p66"/>
          <p:cNvSpPr/>
          <p:nvPr/>
        </p:nvSpPr>
        <p:spPr>
          <a:xfrm>
            <a:off x="964765" y="2660289"/>
            <a:ext cx="2743800" cy="244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2" name="Google Shape;159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5875" y="793548"/>
            <a:ext cx="2096100" cy="2554622"/>
          </a:xfrm>
          <a:prstGeom prst="rect">
            <a:avLst/>
          </a:prstGeom>
          <a:noFill/>
          <a:ln>
            <a:noFill/>
          </a:ln>
        </p:spPr>
      </p:pic>
      <p:sp>
        <p:nvSpPr>
          <p:cNvPr id="1593" name="Google Shape;1593;p66"/>
          <p:cNvSpPr/>
          <p:nvPr/>
        </p:nvSpPr>
        <p:spPr>
          <a:xfrm>
            <a:off x="1867192" y="4258426"/>
            <a:ext cx="245400" cy="2544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594" name="Google Shape;1594;p66"/>
          <p:cNvSpPr txBox="1"/>
          <p:nvPr/>
        </p:nvSpPr>
        <p:spPr>
          <a:xfrm>
            <a:off x="1860136" y="4194746"/>
            <a:ext cx="19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1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595" name="Google Shape;1595;p66"/>
          <p:cNvSpPr/>
          <p:nvPr/>
        </p:nvSpPr>
        <p:spPr>
          <a:xfrm>
            <a:off x="4409875" y="1212408"/>
            <a:ext cx="1860600" cy="129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6" name="Google Shape;1596;p66"/>
          <p:cNvSpPr/>
          <p:nvPr/>
        </p:nvSpPr>
        <p:spPr>
          <a:xfrm>
            <a:off x="4291242" y="1084251"/>
            <a:ext cx="245400" cy="2544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597" name="Google Shape;1597;p66"/>
          <p:cNvSpPr txBox="1"/>
          <p:nvPr/>
        </p:nvSpPr>
        <p:spPr>
          <a:xfrm>
            <a:off x="4284186" y="1020571"/>
            <a:ext cx="19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2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598" name="Google Shape;1598;p66"/>
          <p:cNvSpPr/>
          <p:nvPr/>
        </p:nvSpPr>
        <p:spPr>
          <a:xfrm>
            <a:off x="4525250" y="2504502"/>
            <a:ext cx="710100" cy="12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66"/>
          <p:cNvSpPr/>
          <p:nvPr/>
        </p:nvSpPr>
        <p:spPr>
          <a:xfrm>
            <a:off x="4513225" y="2633705"/>
            <a:ext cx="1653900" cy="514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0" name="Google Shape;1600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9378" y="3402550"/>
            <a:ext cx="4175143" cy="14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1" name="Google Shape;1601;p66"/>
          <p:cNvSpPr/>
          <p:nvPr/>
        </p:nvSpPr>
        <p:spPr>
          <a:xfrm>
            <a:off x="1339275" y="3871025"/>
            <a:ext cx="3946200" cy="514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66"/>
          <p:cNvSpPr/>
          <p:nvPr/>
        </p:nvSpPr>
        <p:spPr>
          <a:xfrm>
            <a:off x="1339275" y="4443770"/>
            <a:ext cx="3946200" cy="29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66"/>
          <p:cNvSpPr/>
          <p:nvPr/>
        </p:nvSpPr>
        <p:spPr>
          <a:xfrm>
            <a:off x="1234436" y="3754092"/>
            <a:ext cx="235800" cy="2448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604" name="Google Shape;1604;p66"/>
          <p:cNvSpPr txBox="1"/>
          <p:nvPr/>
        </p:nvSpPr>
        <p:spPr>
          <a:xfrm>
            <a:off x="1208607" y="3676385"/>
            <a:ext cx="18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3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1605" name="Google Shape;1605;p66"/>
          <p:cNvCxnSpPr>
            <a:stCxn id="1587" idx="3"/>
            <a:endCxn id="1595" idx="1"/>
          </p:cNvCxnSpPr>
          <p:nvPr/>
        </p:nvCxnSpPr>
        <p:spPr>
          <a:xfrm flipH="1" rot="10800000">
            <a:off x="3867425" y="1858487"/>
            <a:ext cx="542400" cy="12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6" name="Google Shape;1606;p66"/>
          <p:cNvCxnSpPr>
            <a:stCxn id="1599" idx="2"/>
          </p:cNvCxnSpPr>
          <p:nvPr/>
        </p:nvCxnSpPr>
        <p:spPr>
          <a:xfrm flipH="1">
            <a:off x="5108275" y="3148205"/>
            <a:ext cx="231900" cy="40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67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67"/>
          <p:cNvSpPr txBox="1"/>
          <p:nvPr/>
        </p:nvSpPr>
        <p:spPr>
          <a:xfrm>
            <a:off x="6557975" y="1125150"/>
            <a:ext cx="2529000" cy="3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① : 보유 마일리지 환전 페이지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①-① : 환전할 마일리지 금액 직접 숫자로 입력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①-② : 현재 보유한 총 마일리지 표시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①-③ : 등록한 계좌 중 환전받을 계좌선택</a:t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④ </a:t>
            </a: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환전 후 잔여 마일리지 표시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② : 환전받을 마일리지 입력 확인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③ : 환전 마일리지 입력 확인 이후</a:t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③-① : 입력한 환전 마일리지만큼 차감된 잔여마일리지 표시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③-② : 해당 입력내용으로 환전신청 바로가기 </a:t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b="1" lang="ko" sz="12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④</a:t>
            </a: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: 환전신청 완료 알림 페이지</a:t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④</a:t>
            </a: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-① : 환전신청 처리 상태/정보 표시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④</a:t>
            </a: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-② : 호스트 메인 홈페이지 바로가기 / 마이페이지 바로가기</a:t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3" name="Google Shape;1613;p67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4" name="Google Shape;1614;p67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호스트 마이페이지 - 마일리지 환전</a:t>
            </a:r>
            <a:endParaRPr b="1" i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15" name="Google Shape;1615;p67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1616" name="Google Shape;1616;p67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617" name="Google Shape;1617;p67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1618" name="Google Shape;1618;p67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19" name="Google Shape;1619;p67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1620" name="Google Shape;1620;p67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21" name="Google Shape;162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974" y="753500"/>
            <a:ext cx="3633701" cy="24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67"/>
          <p:cNvSpPr/>
          <p:nvPr/>
        </p:nvSpPr>
        <p:spPr>
          <a:xfrm>
            <a:off x="283306" y="973053"/>
            <a:ext cx="3562800" cy="185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67"/>
          <p:cNvSpPr/>
          <p:nvPr/>
        </p:nvSpPr>
        <p:spPr>
          <a:xfrm>
            <a:off x="180531" y="861334"/>
            <a:ext cx="231300" cy="2340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624" name="Google Shape;1624;p67"/>
          <p:cNvSpPr txBox="1"/>
          <p:nvPr/>
        </p:nvSpPr>
        <p:spPr>
          <a:xfrm>
            <a:off x="174425" y="787092"/>
            <a:ext cx="18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1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1625" name="Google Shape;162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6649" y="2574396"/>
            <a:ext cx="3279238" cy="2267783"/>
          </a:xfrm>
          <a:prstGeom prst="rect">
            <a:avLst/>
          </a:prstGeom>
          <a:noFill/>
          <a:ln>
            <a:noFill/>
          </a:ln>
        </p:spPr>
      </p:pic>
      <p:sp>
        <p:nvSpPr>
          <p:cNvPr id="1626" name="Google Shape;1626;p67"/>
          <p:cNvSpPr/>
          <p:nvPr/>
        </p:nvSpPr>
        <p:spPr>
          <a:xfrm>
            <a:off x="3192580" y="4262143"/>
            <a:ext cx="3213600" cy="270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67"/>
          <p:cNvSpPr/>
          <p:nvPr/>
        </p:nvSpPr>
        <p:spPr>
          <a:xfrm>
            <a:off x="3109088" y="4178745"/>
            <a:ext cx="210900" cy="2133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628" name="Google Shape;1628;p67"/>
          <p:cNvSpPr txBox="1"/>
          <p:nvPr/>
        </p:nvSpPr>
        <p:spPr>
          <a:xfrm>
            <a:off x="3069803" y="4082776"/>
            <a:ext cx="1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3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1629" name="Google Shape;162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8507" y="1942694"/>
            <a:ext cx="3562800" cy="274062"/>
          </a:xfrm>
          <a:prstGeom prst="rect">
            <a:avLst/>
          </a:prstGeom>
          <a:noFill/>
          <a:ln>
            <a:noFill/>
          </a:ln>
        </p:spPr>
      </p:pic>
      <p:sp>
        <p:nvSpPr>
          <p:cNvPr id="1630" name="Google Shape;1630;p67"/>
          <p:cNvSpPr/>
          <p:nvPr/>
        </p:nvSpPr>
        <p:spPr>
          <a:xfrm>
            <a:off x="3196271" y="4545433"/>
            <a:ext cx="3213600" cy="249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1" name="Google Shape;1631;p67"/>
          <p:cNvSpPr/>
          <p:nvPr/>
        </p:nvSpPr>
        <p:spPr>
          <a:xfrm>
            <a:off x="4519925" y="1934850"/>
            <a:ext cx="1447500" cy="29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67"/>
          <p:cNvSpPr/>
          <p:nvPr/>
        </p:nvSpPr>
        <p:spPr>
          <a:xfrm>
            <a:off x="5826583" y="1842751"/>
            <a:ext cx="231300" cy="2340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633" name="Google Shape;1633;p67"/>
          <p:cNvSpPr txBox="1"/>
          <p:nvPr/>
        </p:nvSpPr>
        <p:spPr>
          <a:xfrm>
            <a:off x="5801263" y="1768509"/>
            <a:ext cx="18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2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634" name="Google Shape;1634;p67"/>
          <p:cNvSpPr/>
          <p:nvPr/>
        </p:nvSpPr>
        <p:spPr>
          <a:xfrm>
            <a:off x="356825" y="1315500"/>
            <a:ext cx="3060300" cy="29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5" name="Google Shape;1635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475" y="3256024"/>
            <a:ext cx="2825801" cy="1734024"/>
          </a:xfrm>
          <a:prstGeom prst="rect">
            <a:avLst/>
          </a:prstGeom>
          <a:noFill/>
          <a:ln>
            <a:noFill/>
          </a:ln>
        </p:spPr>
      </p:pic>
      <p:sp>
        <p:nvSpPr>
          <p:cNvPr id="1636" name="Google Shape;1636;p67"/>
          <p:cNvSpPr/>
          <p:nvPr/>
        </p:nvSpPr>
        <p:spPr>
          <a:xfrm>
            <a:off x="122776" y="3944888"/>
            <a:ext cx="2825700" cy="759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67"/>
          <p:cNvSpPr/>
          <p:nvPr/>
        </p:nvSpPr>
        <p:spPr>
          <a:xfrm>
            <a:off x="39288" y="3861470"/>
            <a:ext cx="210900" cy="2133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638" name="Google Shape;1638;p67"/>
          <p:cNvSpPr txBox="1"/>
          <p:nvPr/>
        </p:nvSpPr>
        <p:spPr>
          <a:xfrm>
            <a:off x="3" y="3765501"/>
            <a:ext cx="1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3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639" name="Google Shape;1639;p67"/>
          <p:cNvSpPr/>
          <p:nvPr/>
        </p:nvSpPr>
        <p:spPr>
          <a:xfrm>
            <a:off x="127425" y="4718943"/>
            <a:ext cx="2825700" cy="29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40" name="Google Shape;1640;p67"/>
          <p:cNvCxnSpPr>
            <a:stCxn id="1634" idx="2"/>
            <a:endCxn id="1629" idx="1"/>
          </p:cNvCxnSpPr>
          <p:nvPr/>
        </p:nvCxnSpPr>
        <p:spPr>
          <a:xfrm>
            <a:off x="1886975" y="1612200"/>
            <a:ext cx="521400" cy="4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1" name="Google Shape;1641;p67"/>
          <p:cNvCxnSpPr>
            <a:endCxn id="1631" idx="1"/>
          </p:cNvCxnSpPr>
          <p:nvPr/>
        </p:nvCxnSpPr>
        <p:spPr>
          <a:xfrm>
            <a:off x="2832425" y="2083200"/>
            <a:ext cx="168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2" name="Google Shape;1642;p67"/>
          <p:cNvCxnSpPr>
            <a:stCxn id="1631" idx="2"/>
          </p:cNvCxnSpPr>
          <p:nvPr/>
        </p:nvCxnSpPr>
        <p:spPr>
          <a:xfrm flipH="1">
            <a:off x="3606575" y="2231550"/>
            <a:ext cx="1637100" cy="21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3" name="Google Shape;1643;p67"/>
          <p:cNvCxnSpPr/>
          <p:nvPr/>
        </p:nvCxnSpPr>
        <p:spPr>
          <a:xfrm>
            <a:off x="3513071" y="4448533"/>
            <a:ext cx="1148400" cy="22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4" name="Google Shape;1644;p67"/>
          <p:cNvCxnSpPr/>
          <p:nvPr/>
        </p:nvCxnSpPr>
        <p:spPr>
          <a:xfrm rot="10800000">
            <a:off x="2203100" y="4388300"/>
            <a:ext cx="1182300" cy="24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5" name="Google Shape;1645;p67"/>
          <p:cNvCxnSpPr/>
          <p:nvPr/>
        </p:nvCxnSpPr>
        <p:spPr>
          <a:xfrm>
            <a:off x="1488550" y="4516700"/>
            <a:ext cx="552900" cy="31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68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Google Shape;1651;p68"/>
          <p:cNvSpPr txBox="1"/>
          <p:nvPr/>
        </p:nvSpPr>
        <p:spPr>
          <a:xfrm>
            <a:off x="6557975" y="1125150"/>
            <a:ext cx="25290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① : 현재까지의 예약리스트 확인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①-① : 예약한 년, 월, 일자 확인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①-② : 예약내용 및 결제일자 표시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①-③ : 예약했던 공간명 표시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④ </a:t>
            </a: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현재 예약현황 표시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⑤ </a:t>
            </a: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예약한 해당 공간에 대한 신고, DM, 예약취소, 상세보기 기능 바로가기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② : 예약내역의 공간 신고하기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③ : 신고 내역 입력 사항 팝업</a:t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③-① : 신고자정보 조회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③-② : 예약번호 조회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③-③ : 신고사유 선택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③-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④ </a:t>
            </a: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상세한 신고사유 직접 입력 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③-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⑤ : 다음으로 / 다시 작성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④</a:t>
            </a: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: 신고 원인 제공의 증거 파일 첨부</a:t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④</a:t>
            </a: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-①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증거 파일 첨부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④</a:t>
            </a: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-②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: 신고 완료(관리자만 확인 가능) / 다시 작성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52" name="Google Shape;165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625" y="885525"/>
            <a:ext cx="3961663" cy="403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3" name="Google Shape;1653;p68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4" name="Google Shape;1654;p68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호스트 마이페이지 - 예약리스트 - 신고</a:t>
            </a:r>
            <a:endParaRPr b="1" i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55" name="Google Shape;1655;p68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1656" name="Google Shape;1656;p68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657" name="Google Shape;1657;p68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1658" name="Google Shape;1658;p68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59" name="Google Shape;1659;p68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1660" name="Google Shape;1660;p68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1" name="Google Shape;1661;p68"/>
          <p:cNvSpPr/>
          <p:nvPr/>
        </p:nvSpPr>
        <p:spPr>
          <a:xfrm>
            <a:off x="3214200" y="2124658"/>
            <a:ext cx="163200" cy="236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62" name="Google Shape;1662;p68"/>
          <p:cNvCxnSpPr/>
          <p:nvPr/>
        </p:nvCxnSpPr>
        <p:spPr>
          <a:xfrm flipH="1" rot="10800000">
            <a:off x="3383450" y="1563600"/>
            <a:ext cx="960600" cy="553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63" name="Google Shape;166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0288" y="3475925"/>
            <a:ext cx="1938200" cy="131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4" name="Google Shape;1664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7101" y="696900"/>
            <a:ext cx="1644575" cy="2553124"/>
          </a:xfrm>
          <a:prstGeom prst="rect">
            <a:avLst/>
          </a:prstGeom>
          <a:noFill/>
          <a:ln>
            <a:noFill/>
          </a:ln>
        </p:spPr>
      </p:pic>
      <p:sp>
        <p:nvSpPr>
          <p:cNvPr id="1665" name="Google Shape;1665;p68"/>
          <p:cNvSpPr/>
          <p:nvPr/>
        </p:nvSpPr>
        <p:spPr>
          <a:xfrm>
            <a:off x="289000" y="1816700"/>
            <a:ext cx="3711900" cy="2746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68"/>
          <p:cNvSpPr/>
          <p:nvPr/>
        </p:nvSpPr>
        <p:spPr>
          <a:xfrm>
            <a:off x="179731" y="1710334"/>
            <a:ext cx="231300" cy="2340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667" name="Google Shape;1667;p68"/>
          <p:cNvSpPr txBox="1"/>
          <p:nvPr/>
        </p:nvSpPr>
        <p:spPr>
          <a:xfrm>
            <a:off x="173625" y="1636092"/>
            <a:ext cx="18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1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668" name="Google Shape;1668;p68"/>
          <p:cNvSpPr/>
          <p:nvPr/>
        </p:nvSpPr>
        <p:spPr>
          <a:xfrm>
            <a:off x="3091356" y="1974759"/>
            <a:ext cx="231300" cy="2340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669" name="Google Shape;1669;p68"/>
          <p:cNvSpPr txBox="1"/>
          <p:nvPr/>
        </p:nvSpPr>
        <p:spPr>
          <a:xfrm>
            <a:off x="3071100" y="1886367"/>
            <a:ext cx="18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2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670" name="Google Shape;1670;p68"/>
          <p:cNvSpPr/>
          <p:nvPr/>
        </p:nvSpPr>
        <p:spPr>
          <a:xfrm>
            <a:off x="4457100" y="685125"/>
            <a:ext cx="1644600" cy="1550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68"/>
          <p:cNvSpPr/>
          <p:nvPr/>
        </p:nvSpPr>
        <p:spPr>
          <a:xfrm>
            <a:off x="4457150" y="2770450"/>
            <a:ext cx="1644600" cy="479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72" name="Google Shape;1672;p68"/>
          <p:cNvCxnSpPr/>
          <p:nvPr/>
        </p:nvCxnSpPr>
        <p:spPr>
          <a:xfrm>
            <a:off x="5279450" y="3306750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3" name="Google Shape;1673;p68"/>
          <p:cNvSpPr/>
          <p:nvPr/>
        </p:nvSpPr>
        <p:spPr>
          <a:xfrm>
            <a:off x="5981781" y="2124684"/>
            <a:ext cx="231300" cy="2340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674" name="Google Shape;1674;p68"/>
          <p:cNvSpPr txBox="1"/>
          <p:nvPr/>
        </p:nvSpPr>
        <p:spPr>
          <a:xfrm>
            <a:off x="5961525" y="2036292"/>
            <a:ext cx="18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3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675" name="Google Shape;1675;p68"/>
          <p:cNvSpPr/>
          <p:nvPr/>
        </p:nvSpPr>
        <p:spPr>
          <a:xfrm>
            <a:off x="4365300" y="3784775"/>
            <a:ext cx="1883100" cy="990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6" name="Google Shape;1676;p68"/>
          <p:cNvSpPr/>
          <p:nvPr/>
        </p:nvSpPr>
        <p:spPr>
          <a:xfrm>
            <a:off x="4231756" y="3683784"/>
            <a:ext cx="231300" cy="2340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677" name="Google Shape;1677;p68"/>
          <p:cNvSpPr txBox="1"/>
          <p:nvPr/>
        </p:nvSpPr>
        <p:spPr>
          <a:xfrm>
            <a:off x="4211500" y="3595392"/>
            <a:ext cx="18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4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p69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Google Shape;1683;p69"/>
          <p:cNvSpPr txBox="1"/>
          <p:nvPr/>
        </p:nvSpPr>
        <p:spPr>
          <a:xfrm>
            <a:off x="6557975" y="1125150"/>
            <a:ext cx="2529000" cy="3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① : 현재까지의 예약리스트 확인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①-① : 예약한 년, 월, 일자 확인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①-② : 예약내용 및 결제일자 표시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①-③ : 예약했던 공간명 표시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④ </a:t>
            </a: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현재 예약현황 표시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⑤ </a:t>
            </a: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예약한 해당 공간에 대한 신고, DM, 예약취소, 상세보기 기능 바로가기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② : 해당 공간 호스트와 1:1로 DM 할 수 있는 페이지 바로가기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③ : DM하고자 하는 공간명 표시</a:t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④</a:t>
            </a: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: DM 내역 조회</a:t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④</a:t>
            </a: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-①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왼쪽은 이용자가 보낸 DM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④</a:t>
            </a: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-②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: 오른쪽은 호스트가 보낸 DM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⑤ : DM으로 파일첨부하여 보내기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b="1" lang="ko" sz="12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⑥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DM 입력 창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b="1" lang="ko" sz="12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⑦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DM 입력 후 보내기 버튼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84" name="Google Shape;168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625" y="885525"/>
            <a:ext cx="3961663" cy="403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5" name="Google Shape;1685;p69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6" name="Google Shape;1686;p69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호스트 마이페이지 - 예약리스트 - DM(Direct Message)</a:t>
            </a:r>
            <a:endParaRPr b="1" i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87" name="Google Shape;1687;p69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1688" name="Google Shape;1688;p69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689" name="Google Shape;1689;p69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1690" name="Google Shape;1690;p69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91" name="Google Shape;1691;p69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1692" name="Google Shape;1692;p69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3" name="Google Shape;1693;p69"/>
          <p:cNvSpPr/>
          <p:nvPr/>
        </p:nvSpPr>
        <p:spPr>
          <a:xfrm>
            <a:off x="3345375" y="2101300"/>
            <a:ext cx="163200" cy="2406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p69"/>
          <p:cNvSpPr/>
          <p:nvPr/>
        </p:nvSpPr>
        <p:spPr>
          <a:xfrm>
            <a:off x="289000" y="1816700"/>
            <a:ext cx="3736500" cy="278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69"/>
          <p:cNvSpPr/>
          <p:nvPr/>
        </p:nvSpPr>
        <p:spPr>
          <a:xfrm>
            <a:off x="179731" y="1710334"/>
            <a:ext cx="231300" cy="2340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696" name="Google Shape;1696;p69"/>
          <p:cNvSpPr txBox="1"/>
          <p:nvPr/>
        </p:nvSpPr>
        <p:spPr>
          <a:xfrm>
            <a:off x="173625" y="1636092"/>
            <a:ext cx="18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1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697" name="Google Shape;1697;p69"/>
          <p:cNvSpPr/>
          <p:nvPr/>
        </p:nvSpPr>
        <p:spPr>
          <a:xfrm>
            <a:off x="3225781" y="1974759"/>
            <a:ext cx="231300" cy="2340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698" name="Google Shape;1698;p69"/>
          <p:cNvSpPr txBox="1"/>
          <p:nvPr/>
        </p:nvSpPr>
        <p:spPr>
          <a:xfrm>
            <a:off x="3205524" y="1886367"/>
            <a:ext cx="18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2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1699" name="Google Shape;169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8526" y="1492664"/>
            <a:ext cx="2222625" cy="24068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0" name="Google Shape;1700;p69"/>
          <p:cNvCxnSpPr/>
          <p:nvPr/>
        </p:nvCxnSpPr>
        <p:spPr>
          <a:xfrm flipH="1" rot="10800000">
            <a:off x="3502100" y="2649550"/>
            <a:ext cx="827400" cy="17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1" name="Google Shape;1701;p69"/>
          <p:cNvSpPr/>
          <p:nvPr/>
        </p:nvSpPr>
        <p:spPr>
          <a:xfrm>
            <a:off x="4340373" y="3599996"/>
            <a:ext cx="189600" cy="19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69"/>
          <p:cNvSpPr/>
          <p:nvPr/>
        </p:nvSpPr>
        <p:spPr>
          <a:xfrm>
            <a:off x="6133611" y="3598110"/>
            <a:ext cx="189600" cy="19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69"/>
          <p:cNvSpPr/>
          <p:nvPr/>
        </p:nvSpPr>
        <p:spPr>
          <a:xfrm>
            <a:off x="4573940" y="3599999"/>
            <a:ext cx="1512900" cy="19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69"/>
          <p:cNvSpPr/>
          <p:nvPr/>
        </p:nvSpPr>
        <p:spPr>
          <a:xfrm>
            <a:off x="4340373" y="1863053"/>
            <a:ext cx="774600" cy="1587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69"/>
          <p:cNvSpPr/>
          <p:nvPr/>
        </p:nvSpPr>
        <p:spPr>
          <a:xfrm>
            <a:off x="5358985" y="1863053"/>
            <a:ext cx="906300" cy="1587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69"/>
          <p:cNvSpPr/>
          <p:nvPr/>
        </p:nvSpPr>
        <p:spPr>
          <a:xfrm>
            <a:off x="4332158" y="1581244"/>
            <a:ext cx="429900" cy="19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69"/>
          <p:cNvSpPr/>
          <p:nvPr/>
        </p:nvSpPr>
        <p:spPr>
          <a:xfrm>
            <a:off x="4228781" y="1434984"/>
            <a:ext cx="231300" cy="2340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708" name="Google Shape;1708;p69"/>
          <p:cNvSpPr txBox="1"/>
          <p:nvPr/>
        </p:nvSpPr>
        <p:spPr>
          <a:xfrm>
            <a:off x="4208524" y="1346592"/>
            <a:ext cx="18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3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709" name="Google Shape;1709;p69"/>
          <p:cNvSpPr/>
          <p:nvPr/>
        </p:nvSpPr>
        <p:spPr>
          <a:xfrm>
            <a:off x="5135231" y="1708709"/>
            <a:ext cx="231300" cy="2340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710" name="Google Shape;1710;p69"/>
          <p:cNvSpPr txBox="1"/>
          <p:nvPr/>
        </p:nvSpPr>
        <p:spPr>
          <a:xfrm>
            <a:off x="5114974" y="1620317"/>
            <a:ext cx="18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4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711" name="Google Shape;1711;p69"/>
          <p:cNvSpPr/>
          <p:nvPr/>
        </p:nvSpPr>
        <p:spPr>
          <a:xfrm>
            <a:off x="4190756" y="3483984"/>
            <a:ext cx="231300" cy="2340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712" name="Google Shape;1712;p69"/>
          <p:cNvSpPr txBox="1"/>
          <p:nvPr/>
        </p:nvSpPr>
        <p:spPr>
          <a:xfrm>
            <a:off x="4170499" y="3395592"/>
            <a:ext cx="18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5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713" name="Google Shape;1713;p69"/>
          <p:cNvSpPr/>
          <p:nvPr/>
        </p:nvSpPr>
        <p:spPr>
          <a:xfrm>
            <a:off x="4497756" y="3483984"/>
            <a:ext cx="231300" cy="2340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714" name="Google Shape;1714;p69"/>
          <p:cNvSpPr txBox="1"/>
          <p:nvPr/>
        </p:nvSpPr>
        <p:spPr>
          <a:xfrm>
            <a:off x="4477499" y="3395592"/>
            <a:ext cx="18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6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715" name="Google Shape;1715;p69"/>
          <p:cNvSpPr/>
          <p:nvPr/>
        </p:nvSpPr>
        <p:spPr>
          <a:xfrm>
            <a:off x="6033981" y="3483984"/>
            <a:ext cx="231300" cy="2340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716" name="Google Shape;1716;p69"/>
          <p:cNvSpPr txBox="1"/>
          <p:nvPr/>
        </p:nvSpPr>
        <p:spPr>
          <a:xfrm>
            <a:off x="6013724" y="3395592"/>
            <a:ext cx="18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7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1" name="Google Shape;172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6258" y="3570400"/>
            <a:ext cx="2117359" cy="29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2" name="Google Shape;1722;p70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70"/>
          <p:cNvSpPr txBox="1"/>
          <p:nvPr/>
        </p:nvSpPr>
        <p:spPr>
          <a:xfrm>
            <a:off x="6557975" y="1125150"/>
            <a:ext cx="25290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① : 현재까지의 예약리스트 확인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①-① : 예약한 년, 월, 일자 확인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①-② : 예약내용 및 결제일자 표시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①-③ : 예약했던 공간명 표시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④ </a:t>
            </a: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현재 예약현황 표시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⑤ </a:t>
            </a: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예약한 해당 공간에 대한 신고, DM, 예약취소, 상세보기 기능 바로가기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② : 해당 공간의 예약 취소 팝업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③ : 예약 취소 정보 및 사유 입력</a:t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③-① : </a:t>
            </a:r>
            <a:r>
              <a:rPr lang="ko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예약공간명, 예약내용, 결제금액, 결제일자 표시 + 취소사유 입력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③-② : 닫기 버튼 / 예약 취소 완료하기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④</a:t>
            </a: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: </a:t>
            </a: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 페이지에서 예약현황 변경 확인</a:t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24" name="Google Shape;172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625" y="885525"/>
            <a:ext cx="3961663" cy="403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5" name="Google Shape;1725;p70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6" name="Google Shape;1726;p70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호스트 마이페이지 - 예약리스트 - 예약취소</a:t>
            </a:r>
            <a:endParaRPr b="1" i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727" name="Google Shape;1727;p70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1728" name="Google Shape;1728;p70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729" name="Google Shape;1729;p70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1730" name="Google Shape;1730;p70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31" name="Google Shape;1731;p70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1732" name="Google Shape;1732;p70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3" name="Google Shape;1733;p70"/>
          <p:cNvSpPr/>
          <p:nvPr/>
        </p:nvSpPr>
        <p:spPr>
          <a:xfrm>
            <a:off x="3484575" y="2101300"/>
            <a:ext cx="189600" cy="2406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70"/>
          <p:cNvSpPr/>
          <p:nvPr/>
        </p:nvSpPr>
        <p:spPr>
          <a:xfrm>
            <a:off x="289000" y="1816700"/>
            <a:ext cx="3736500" cy="278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5" name="Google Shape;1735;p70"/>
          <p:cNvSpPr/>
          <p:nvPr/>
        </p:nvSpPr>
        <p:spPr>
          <a:xfrm>
            <a:off x="179731" y="1710334"/>
            <a:ext cx="231300" cy="2340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736" name="Google Shape;1736;p70"/>
          <p:cNvSpPr txBox="1"/>
          <p:nvPr/>
        </p:nvSpPr>
        <p:spPr>
          <a:xfrm>
            <a:off x="173625" y="1636092"/>
            <a:ext cx="18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1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737" name="Google Shape;1737;p70"/>
          <p:cNvSpPr/>
          <p:nvPr/>
        </p:nvSpPr>
        <p:spPr>
          <a:xfrm>
            <a:off x="3378181" y="1974759"/>
            <a:ext cx="231300" cy="2340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738" name="Google Shape;1738;p70"/>
          <p:cNvSpPr txBox="1"/>
          <p:nvPr/>
        </p:nvSpPr>
        <p:spPr>
          <a:xfrm>
            <a:off x="3357924" y="1886367"/>
            <a:ext cx="18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2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1739" name="Google Shape;1739;p70"/>
          <p:cNvCxnSpPr>
            <a:endCxn id="1740" idx="1"/>
          </p:cNvCxnSpPr>
          <p:nvPr/>
        </p:nvCxnSpPr>
        <p:spPr>
          <a:xfrm flipH="1" rot="10800000">
            <a:off x="3607449" y="1314280"/>
            <a:ext cx="773100" cy="722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41" name="Google Shape;1741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1600" y="940360"/>
            <a:ext cx="1870075" cy="2136573"/>
          </a:xfrm>
          <a:prstGeom prst="rect">
            <a:avLst/>
          </a:prstGeom>
          <a:noFill/>
          <a:ln>
            <a:noFill/>
          </a:ln>
        </p:spPr>
      </p:pic>
      <p:sp>
        <p:nvSpPr>
          <p:cNvPr id="1742" name="Google Shape;1742;p70"/>
          <p:cNvSpPr/>
          <p:nvPr/>
        </p:nvSpPr>
        <p:spPr>
          <a:xfrm>
            <a:off x="4504375" y="1332375"/>
            <a:ext cx="1654500" cy="99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3" name="Google Shape;1743;p70"/>
          <p:cNvSpPr/>
          <p:nvPr/>
        </p:nvSpPr>
        <p:spPr>
          <a:xfrm>
            <a:off x="4492600" y="2716775"/>
            <a:ext cx="1654500" cy="369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70"/>
          <p:cNvSpPr/>
          <p:nvPr/>
        </p:nvSpPr>
        <p:spPr>
          <a:xfrm>
            <a:off x="4400806" y="1202571"/>
            <a:ext cx="231300" cy="2340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740" name="Google Shape;1740;p70"/>
          <p:cNvSpPr txBox="1"/>
          <p:nvPr/>
        </p:nvSpPr>
        <p:spPr>
          <a:xfrm>
            <a:off x="4380549" y="1114180"/>
            <a:ext cx="18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3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1745" name="Google Shape;1745;p70"/>
          <p:cNvCxnSpPr/>
          <p:nvPr/>
        </p:nvCxnSpPr>
        <p:spPr>
          <a:xfrm flipH="1">
            <a:off x="5643925" y="3019000"/>
            <a:ext cx="256500" cy="6051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6" name="Google Shape;1746;p70"/>
          <p:cNvSpPr/>
          <p:nvPr/>
        </p:nvSpPr>
        <p:spPr>
          <a:xfrm>
            <a:off x="4245925" y="3600325"/>
            <a:ext cx="2002200" cy="194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7" name="Google Shape;1747;p70"/>
          <p:cNvSpPr/>
          <p:nvPr/>
        </p:nvSpPr>
        <p:spPr>
          <a:xfrm>
            <a:off x="1712725" y="3042800"/>
            <a:ext cx="1449900" cy="194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48" name="Google Shape;1748;p70"/>
          <p:cNvCxnSpPr/>
          <p:nvPr/>
        </p:nvCxnSpPr>
        <p:spPr>
          <a:xfrm flipH="1" rot="10800000">
            <a:off x="3162625" y="2023450"/>
            <a:ext cx="2002200" cy="11076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49" name="Google Shape;1749;p70"/>
          <p:cNvCxnSpPr/>
          <p:nvPr/>
        </p:nvCxnSpPr>
        <p:spPr>
          <a:xfrm>
            <a:off x="5412350" y="2157875"/>
            <a:ext cx="162600" cy="7146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0" name="Google Shape;1750;p70"/>
          <p:cNvSpPr/>
          <p:nvPr/>
        </p:nvSpPr>
        <p:spPr>
          <a:xfrm>
            <a:off x="4155556" y="3434996"/>
            <a:ext cx="231300" cy="2340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751" name="Google Shape;1751;p70"/>
          <p:cNvSpPr txBox="1"/>
          <p:nvPr/>
        </p:nvSpPr>
        <p:spPr>
          <a:xfrm>
            <a:off x="4135299" y="3346605"/>
            <a:ext cx="18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4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71"/>
          <p:cNvSpPr txBox="1"/>
          <p:nvPr/>
        </p:nvSpPr>
        <p:spPr>
          <a:xfrm>
            <a:off x="4482054" y="3026430"/>
            <a:ext cx="41616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① : 현재까지의 예약리스트 확인(이전 페이지 설명 참조)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② : 해당 공간의 예약 상세내역 확인 팝업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③ : 해당 공간의 예약 상세내역 확인</a:t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④</a:t>
            </a: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-① : </a:t>
            </a:r>
            <a:r>
              <a:rPr lang="ko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예약공간명, 예약내용, 연락처, 예약현황, 상호명, 대표자명, 요청사항, 예약자명, 예약일자, 이메일, 결제금액, 사업자번호, 사업장주소 표시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④</a:t>
            </a: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-② : 확인 버튼으로 해당 팝업 닫기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57" name="Google Shape;1757;p71"/>
          <p:cNvSpPr/>
          <p:nvPr/>
        </p:nvSpPr>
        <p:spPr>
          <a:xfrm>
            <a:off x="4393850" y="2997250"/>
            <a:ext cx="4343700" cy="18279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8" name="Google Shape;175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25" y="939870"/>
            <a:ext cx="3854852" cy="3922883"/>
          </a:xfrm>
          <a:prstGeom prst="rect">
            <a:avLst/>
          </a:prstGeom>
          <a:noFill/>
          <a:ln>
            <a:noFill/>
          </a:ln>
        </p:spPr>
      </p:pic>
      <p:sp>
        <p:nvSpPr>
          <p:cNvPr id="1759" name="Google Shape;1759;p71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0" name="Google Shape;1760;p71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호스트 마이페이지 - 예약리스트 - 예약상세보기</a:t>
            </a:r>
            <a:endParaRPr b="1" i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761" name="Google Shape;1761;p71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1762" name="Google Shape;1762;p71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763" name="Google Shape;1763;p71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1764" name="Google Shape;1764;p71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65" name="Google Shape;1765;p71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1766" name="Google Shape;1766;p71"/>
          <p:cNvSpPr/>
          <p:nvPr/>
        </p:nvSpPr>
        <p:spPr>
          <a:xfrm>
            <a:off x="4393850" y="2820400"/>
            <a:ext cx="4343700" cy="17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7" name="Google Shape;1767;p71"/>
          <p:cNvSpPr/>
          <p:nvPr/>
        </p:nvSpPr>
        <p:spPr>
          <a:xfrm>
            <a:off x="3465068" y="2122868"/>
            <a:ext cx="295800" cy="234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p71"/>
          <p:cNvSpPr/>
          <p:nvPr/>
        </p:nvSpPr>
        <p:spPr>
          <a:xfrm>
            <a:off x="193600" y="1845950"/>
            <a:ext cx="3649800" cy="2703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9" name="Google Shape;1769;p71"/>
          <p:cNvSpPr/>
          <p:nvPr/>
        </p:nvSpPr>
        <p:spPr>
          <a:xfrm>
            <a:off x="87267" y="1742443"/>
            <a:ext cx="225000" cy="2277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770" name="Google Shape;1770;p71"/>
          <p:cNvSpPr txBox="1"/>
          <p:nvPr/>
        </p:nvSpPr>
        <p:spPr>
          <a:xfrm>
            <a:off x="81325" y="1670203"/>
            <a:ext cx="17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1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771" name="Google Shape;1771;p71"/>
          <p:cNvSpPr/>
          <p:nvPr/>
        </p:nvSpPr>
        <p:spPr>
          <a:xfrm>
            <a:off x="3347773" y="1999739"/>
            <a:ext cx="225000" cy="2277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772" name="Google Shape;1772;p71"/>
          <p:cNvSpPr txBox="1"/>
          <p:nvPr/>
        </p:nvSpPr>
        <p:spPr>
          <a:xfrm>
            <a:off x="3328063" y="1913730"/>
            <a:ext cx="17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2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1773" name="Google Shape;1773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8139" y="765212"/>
            <a:ext cx="3430739" cy="193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4" name="Google Shape;1774;p71"/>
          <p:cNvSpPr/>
          <p:nvPr/>
        </p:nvSpPr>
        <p:spPr>
          <a:xfrm>
            <a:off x="4899435" y="1061220"/>
            <a:ext cx="3234000" cy="125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71"/>
          <p:cNvSpPr/>
          <p:nvPr/>
        </p:nvSpPr>
        <p:spPr>
          <a:xfrm>
            <a:off x="4753501" y="2382585"/>
            <a:ext cx="3430500" cy="283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71"/>
          <p:cNvSpPr/>
          <p:nvPr/>
        </p:nvSpPr>
        <p:spPr>
          <a:xfrm>
            <a:off x="4773198" y="947151"/>
            <a:ext cx="225000" cy="2277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777" name="Google Shape;1777;p71"/>
          <p:cNvSpPr txBox="1"/>
          <p:nvPr/>
        </p:nvSpPr>
        <p:spPr>
          <a:xfrm>
            <a:off x="4753488" y="861143"/>
            <a:ext cx="17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3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1778" name="Google Shape;1778;p71"/>
          <p:cNvCxnSpPr>
            <a:stCxn id="1771" idx="6"/>
          </p:cNvCxnSpPr>
          <p:nvPr/>
        </p:nvCxnSpPr>
        <p:spPr>
          <a:xfrm flipH="1" rot="10800000">
            <a:off x="3572773" y="1061189"/>
            <a:ext cx="1180500" cy="1052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72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4" name="Google Shape;1784;p72"/>
          <p:cNvSpPr txBox="1"/>
          <p:nvPr/>
        </p:nvSpPr>
        <p:spPr>
          <a:xfrm>
            <a:off x="6557975" y="1125150"/>
            <a:ext cx="25290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① : 현재까지의 정산내역 확인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①-① : 정산내역 일련번호 표시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①-② : 정산내역의 공간명 표시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①-③ : 정산받은 이용자명 표시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④ </a:t>
            </a: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결제된 마일리지 금액 표시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⑤ </a:t>
            </a: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최종 정산된 마일리지 표시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⑤ </a:t>
            </a: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최종 정산된 마일리지 표시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⑥ </a:t>
            </a: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정산 상태 표시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⑦ : 정산 취소 시 취소 일자 표시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② : 정산/ 환전내역 페이지 이동 탭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5" name="Google Shape;1785;p72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6" name="Google Shape;1786;p72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호스트 마이페이지 - 마일리지 내역 - 정산내역</a:t>
            </a:r>
            <a:endParaRPr b="1" i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787" name="Google Shape;1787;p72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1788" name="Google Shape;1788;p72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789" name="Google Shape;1789;p72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1790" name="Google Shape;1790;p72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91" name="Google Shape;1791;p72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1792" name="Google Shape;1792;p72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93" name="Google Shape;179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526" y="956250"/>
            <a:ext cx="4685324" cy="3684899"/>
          </a:xfrm>
          <a:prstGeom prst="rect">
            <a:avLst/>
          </a:prstGeom>
          <a:noFill/>
          <a:ln>
            <a:noFill/>
          </a:ln>
        </p:spPr>
      </p:pic>
      <p:sp>
        <p:nvSpPr>
          <p:cNvPr id="1794" name="Google Shape;1794;p72"/>
          <p:cNvSpPr/>
          <p:nvPr/>
        </p:nvSpPr>
        <p:spPr>
          <a:xfrm>
            <a:off x="611025" y="1841950"/>
            <a:ext cx="4341600" cy="2417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5" name="Google Shape;1795;p72"/>
          <p:cNvSpPr/>
          <p:nvPr/>
        </p:nvSpPr>
        <p:spPr>
          <a:xfrm>
            <a:off x="484631" y="1745709"/>
            <a:ext cx="231300" cy="2340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796" name="Google Shape;1796;p72"/>
          <p:cNvSpPr txBox="1"/>
          <p:nvPr/>
        </p:nvSpPr>
        <p:spPr>
          <a:xfrm>
            <a:off x="478525" y="1671467"/>
            <a:ext cx="18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1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797" name="Google Shape;1797;p72"/>
          <p:cNvSpPr/>
          <p:nvPr/>
        </p:nvSpPr>
        <p:spPr>
          <a:xfrm>
            <a:off x="611025" y="956250"/>
            <a:ext cx="1348800" cy="331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72"/>
          <p:cNvSpPr/>
          <p:nvPr/>
        </p:nvSpPr>
        <p:spPr>
          <a:xfrm>
            <a:off x="484631" y="817434"/>
            <a:ext cx="231300" cy="2340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799" name="Google Shape;1799;p72"/>
          <p:cNvSpPr txBox="1"/>
          <p:nvPr/>
        </p:nvSpPr>
        <p:spPr>
          <a:xfrm>
            <a:off x="466625" y="737117"/>
            <a:ext cx="18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2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73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73"/>
          <p:cNvSpPr txBox="1"/>
          <p:nvPr/>
        </p:nvSpPr>
        <p:spPr>
          <a:xfrm>
            <a:off x="6557975" y="1125150"/>
            <a:ext cx="25290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① : 현재까지의 정산내역 확인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①-① : 환전내역 일련번호 표시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①-② : 환전받은 계좌번호 표시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①-③ : 환전받은 금액 표시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④ </a:t>
            </a: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환전처리 일자 표시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② : 정산/ 환전내역 페이지 이동 탭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6" name="Google Shape;1806;p73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7" name="Google Shape;1807;p73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호스트 마이페이지 - 마일리지 내역 - 환전내역</a:t>
            </a:r>
            <a:endParaRPr b="1" i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808" name="Google Shape;1808;p73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1809" name="Google Shape;1809;p73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810" name="Google Shape;1810;p73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1811" name="Google Shape;1811;p73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12" name="Google Shape;1812;p73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1813" name="Google Shape;1813;p73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14" name="Google Shape;181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250" y="1458575"/>
            <a:ext cx="4997000" cy="198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5" name="Google Shape;1815;p73"/>
          <p:cNvSpPr/>
          <p:nvPr/>
        </p:nvSpPr>
        <p:spPr>
          <a:xfrm>
            <a:off x="766375" y="1479800"/>
            <a:ext cx="1476300" cy="359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6" name="Google Shape;1816;p73"/>
          <p:cNvSpPr/>
          <p:nvPr/>
        </p:nvSpPr>
        <p:spPr>
          <a:xfrm>
            <a:off x="601981" y="1340984"/>
            <a:ext cx="231300" cy="2340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817" name="Google Shape;1817;p73"/>
          <p:cNvSpPr txBox="1"/>
          <p:nvPr/>
        </p:nvSpPr>
        <p:spPr>
          <a:xfrm>
            <a:off x="583975" y="1260667"/>
            <a:ext cx="18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2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818" name="Google Shape;1818;p73"/>
          <p:cNvSpPr/>
          <p:nvPr/>
        </p:nvSpPr>
        <p:spPr>
          <a:xfrm>
            <a:off x="833275" y="2431650"/>
            <a:ext cx="4529400" cy="64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9" name="Google Shape;1819;p73"/>
          <p:cNvSpPr/>
          <p:nvPr/>
        </p:nvSpPr>
        <p:spPr>
          <a:xfrm>
            <a:off x="710356" y="2326159"/>
            <a:ext cx="231300" cy="2340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820" name="Google Shape;1820;p73"/>
          <p:cNvSpPr txBox="1"/>
          <p:nvPr/>
        </p:nvSpPr>
        <p:spPr>
          <a:xfrm>
            <a:off x="704250" y="2251917"/>
            <a:ext cx="18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1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0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" name="Google Shape;200;p20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이용자 비밀번호 찾기</a:t>
            </a:r>
            <a:endParaRPr sz="1100">
              <a:solidFill>
                <a:srgbClr val="FDBE34"/>
              </a:solidFill>
            </a:endParaRPr>
          </a:p>
        </p:txBody>
      </p:sp>
      <p:grpSp>
        <p:nvGrpSpPr>
          <p:cNvPr id="201" name="Google Shape;201;p20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202" name="Google Shape;202;p20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03" name="Google Shape;203;p20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204" name="Google Shape;204;p20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5" name="Google Shape;205;p20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06" name="Google Shape;206;p20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0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p20"/>
          <p:cNvSpPr txBox="1"/>
          <p:nvPr/>
        </p:nvSpPr>
        <p:spPr>
          <a:xfrm>
            <a:off x="6559730" y="1050191"/>
            <a:ext cx="2529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비밀번호 링크를 안내하는 메일 본문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비밀번호를 변경할 수 있는 링크로 안내하는 버튼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버튼을 누르면 나타나는 비밀번호 변경 창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새 비밀번호 입력 창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(두 개의 비밀번호가 서로 일치해야 변경 가능)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취소 시 메인페이지로 이동, 변경하기 클릭하면 비밀번호 변경 완료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09" name="Google Shape;2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5" y="895500"/>
            <a:ext cx="3415176" cy="243982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0"/>
          <p:cNvSpPr/>
          <p:nvPr/>
        </p:nvSpPr>
        <p:spPr>
          <a:xfrm>
            <a:off x="82313" y="895463"/>
            <a:ext cx="3415200" cy="2439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5275" y="2535750"/>
            <a:ext cx="3516649" cy="253198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0"/>
          <p:cNvSpPr/>
          <p:nvPr/>
        </p:nvSpPr>
        <p:spPr>
          <a:xfrm>
            <a:off x="2916000" y="2535750"/>
            <a:ext cx="3465900" cy="253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0"/>
          <p:cNvSpPr/>
          <p:nvPr/>
        </p:nvSpPr>
        <p:spPr>
          <a:xfrm>
            <a:off x="1613646" y="2535744"/>
            <a:ext cx="342900" cy="18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/>
          <p:nvPr/>
        </p:nvSpPr>
        <p:spPr>
          <a:xfrm>
            <a:off x="3001349" y="3382443"/>
            <a:ext cx="3244500" cy="1026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0"/>
          <p:cNvSpPr/>
          <p:nvPr/>
        </p:nvSpPr>
        <p:spPr>
          <a:xfrm>
            <a:off x="3001358" y="4540575"/>
            <a:ext cx="3244500" cy="29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6" name="Google Shape;216;p20"/>
          <p:cNvGrpSpPr/>
          <p:nvPr/>
        </p:nvGrpSpPr>
        <p:grpSpPr>
          <a:xfrm>
            <a:off x="0" y="701750"/>
            <a:ext cx="342900" cy="400200"/>
            <a:chOff x="6004300" y="278350"/>
            <a:chExt cx="342900" cy="400200"/>
          </a:xfrm>
        </p:grpSpPr>
        <p:sp>
          <p:nvSpPr>
            <p:cNvPr id="217" name="Google Shape;217;p20"/>
            <p:cNvSpPr/>
            <p:nvPr/>
          </p:nvSpPr>
          <p:spPr>
            <a:xfrm>
              <a:off x="6004300" y="306988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18" name="Google Shape;218;p20"/>
            <p:cNvSpPr txBox="1"/>
            <p:nvPr/>
          </p:nvSpPr>
          <p:spPr>
            <a:xfrm>
              <a:off x="6040450" y="27835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219" name="Google Shape;219;p20"/>
          <p:cNvGrpSpPr/>
          <p:nvPr/>
        </p:nvGrpSpPr>
        <p:grpSpPr>
          <a:xfrm>
            <a:off x="3001338" y="2229138"/>
            <a:ext cx="342900" cy="400200"/>
            <a:chOff x="4960025" y="1000988"/>
            <a:chExt cx="342900" cy="400200"/>
          </a:xfrm>
        </p:grpSpPr>
        <p:sp>
          <p:nvSpPr>
            <p:cNvPr id="220" name="Google Shape;220;p20"/>
            <p:cNvSpPr/>
            <p:nvPr/>
          </p:nvSpPr>
          <p:spPr>
            <a:xfrm>
              <a:off x="4960025" y="1029663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21" name="Google Shape;221;p20"/>
            <p:cNvSpPr txBox="1"/>
            <p:nvPr/>
          </p:nvSpPr>
          <p:spPr>
            <a:xfrm>
              <a:off x="4996175" y="1000988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3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222" name="Google Shape;222;p20"/>
          <p:cNvGrpSpPr/>
          <p:nvPr/>
        </p:nvGrpSpPr>
        <p:grpSpPr>
          <a:xfrm>
            <a:off x="1198350" y="2531713"/>
            <a:ext cx="342900" cy="400200"/>
            <a:chOff x="2743700" y="779813"/>
            <a:chExt cx="342900" cy="400200"/>
          </a:xfrm>
        </p:grpSpPr>
        <p:sp>
          <p:nvSpPr>
            <p:cNvPr id="223" name="Google Shape;223;p20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24" name="Google Shape;224;p20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225" name="Google Shape;225;p20"/>
          <p:cNvGrpSpPr/>
          <p:nvPr/>
        </p:nvGrpSpPr>
        <p:grpSpPr>
          <a:xfrm>
            <a:off x="3001350" y="2931913"/>
            <a:ext cx="342900" cy="400200"/>
            <a:chOff x="1115475" y="911775"/>
            <a:chExt cx="342900" cy="400200"/>
          </a:xfrm>
        </p:grpSpPr>
        <p:sp>
          <p:nvSpPr>
            <p:cNvPr id="226" name="Google Shape;226;p20"/>
            <p:cNvSpPr/>
            <p:nvPr/>
          </p:nvSpPr>
          <p:spPr>
            <a:xfrm>
              <a:off x="1115475" y="94042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27" name="Google Shape;227;p20"/>
            <p:cNvSpPr txBox="1"/>
            <p:nvPr/>
          </p:nvSpPr>
          <p:spPr>
            <a:xfrm>
              <a:off x="1151625" y="911775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4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228" name="Google Shape;228;p20"/>
          <p:cNvGrpSpPr/>
          <p:nvPr/>
        </p:nvGrpSpPr>
        <p:grpSpPr>
          <a:xfrm>
            <a:off x="2627225" y="4488813"/>
            <a:ext cx="342900" cy="400200"/>
            <a:chOff x="983500" y="1050200"/>
            <a:chExt cx="342900" cy="400200"/>
          </a:xfrm>
        </p:grpSpPr>
        <p:sp>
          <p:nvSpPr>
            <p:cNvPr id="229" name="Google Shape;229;p20"/>
            <p:cNvSpPr/>
            <p:nvPr/>
          </p:nvSpPr>
          <p:spPr>
            <a:xfrm>
              <a:off x="983500" y="1078850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30" name="Google Shape;230;p20"/>
            <p:cNvSpPr txBox="1"/>
            <p:nvPr/>
          </p:nvSpPr>
          <p:spPr>
            <a:xfrm>
              <a:off x="1019650" y="105020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5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cxnSp>
        <p:nvCxnSpPr>
          <p:cNvPr id="231" name="Google Shape;231;p20"/>
          <p:cNvCxnSpPr>
            <a:stCxn id="213" idx="3"/>
          </p:cNvCxnSpPr>
          <p:nvPr/>
        </p:nvCxnSpPr>
        <p:spPr>
          <a:xfrm>
            <a:off x="1956546" y="2629344"/>
            <a:ext cx="939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561" y="1157961"/>
            <a:ext cx="2430736" cy="325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74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74"/>
          <p:cNvSpPr txBox="1"/>
          <p:nvPr/>
        </p:nvSpPr>
        <p:spPr>
          <a:xfrm>
            <a:off x="6557975" y="1125150"/>
            <a:ext cx="25290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① : 등록된 공간 표시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①-① : 공간 대표이미지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①-② : 공간명 표시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①-③ : 공간 등록일자 표시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④ </a:t>
            </a: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공간 검수 상태 표시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② : 패키지 등록, 예약 등록(패키지 적용) 페이지 바로가기 / 공간삭제 기능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8" name="Google Shape;1828;p74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9" name="Google Shape;1829;p74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호스트 마이페이지 - 공간관리 - 검수대기 / 승인 공간</a:t>
            </a:r>
            <a:endParaRPr b="1" i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830" name="Google Shape;1830;p74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1831" name="Google Shape;1831;p74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832" name="Google Shape;1832;p74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1833" name="Google Shape;1833;p74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34" name="Google Shape;1834;p74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1835" name="Google Shape;1835;p74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6" name="Google Shape;1836;p74"/>
          <p:cNvSpPr/>
          <p:nvPr/>
        </p:nvSpPr>
        <p:spPr>
          <a:xfrm>
            <a:off x="830725" y="3945126"/>
            <a:ext cx="2287800" cy="420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74"/>
          <p:cNvSpPr/>
          <p:nvPr/>
        </p:nvSpPr>
        <p:spPr>
          <a:xfrm>
            <a:off x="675609" y="3854700"/>
            <a:ext cx="297300" cy="3006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838" name="Google Shape;1838;p74"/>
          <p:cNvSpPr txBox="1"/>
          <p:nvPr/>
        </p:nvSpPr>
        <p:spPr>
          <a:xfrm>
            <a:off x="681588" y="3804908"/>
            <a:ext cx="23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2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1839" name="Google Shape;183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2150" y="1157950"/>
            <a:ext cx="2902338" cy="320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0" name="Google Shape;1840;p74"/>
          <p:cNvSpPr/>
          <p:nvPr/>
        </p:nvSpPr>
        <p:spPr>
          <a:xfrm>
            <a:off x="738200" y="1157950"/>
            <a:ext cx="2430600" cy="2584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74"/>
          <p:cNvSpPr/>
          <p:nvPr/>
        </p:nvSpPr>
        <p:spPr>
          <a:xfrm>
            <a:off x="590072" y="1024934"/>
            <a:ext cx="297300" cy="3006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842" name="Google Shape;1842;p74"/>
          <p:cNvSpPr txBox="1"/>
          <p:nvPr/>
        </p:nvSpPr>
        <p:spPr>
          <a:xfrm>
            <a:off x="617680" y="973485"/>
            <a:ext cx="23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1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1843" name="Google Shape;1843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050" y="1295425"/>
            <a:ext cx="2173600" cy="159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p75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9" name="Google Shape;1849;p75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호스트 마이페이지 - 공간관리 - 검수승인 공간 - 패키지 등록</a:t>
            </a:r>
            <a:endParaRPr b="1" i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850" name="Google Shape;1850;p75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1851" name="Google Shape;1851;p75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852" name="Google Shape;1852;p75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1853" name="Google Shape;1853;p75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54" name="Google Shape;1854;p75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1855" name="Google Shape;1855;p75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6" name="Google Shape;1856;p75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7" name="Google Shape;1857;p75"/>
          <p:cNvSpPr txBox="1"/>
          <p:nvPr/>
        </p:nvSpPr>
        <p:spPr>
          <a:xfrm>
            <a:off x="6557975" y="1125150"/>
            <a:ext cx="25290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① : 현재까지 추가된 패키지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② : 패키지 추가 페이지로 이동 / 선택한 패키지 삭제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③</a:t>
            </a: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공간관리 페이지로 바로가기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58" name="Google Shape;185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300" y="1103387"/>
            <a:ext cx="5055801" cy="293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p75"/>
          <p:cNvSpPr/>
          <p:nvPr/>
        </p:nvSpPr>
        <p:spPr>
          <a:xfrm>
            <a:off x="619175" y="1405925"/>
            <a:ext cx="4956900" cy="921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0" name="Google Shape;1860;p75"/>
          <p:cNvSpPr/>
          <p:nvPr/>
        </p:nvSpPr>
        <p:spPr>
          <a:xfrm>
            <a:off x="619175" y="2414375"/>
            <a:ext cx="4956900" cy="75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1" name="Google Shape;1861;p75"/>
          <p:cNvSpPr/>
          <p:nvPr/>
        </p:nvSpPr>
        <p:spPr>
          <a:xfrm>
            <a:off x="619175" y="3543125"/>
            <a:ext cx="4956900" cy="53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2" name="Google Shape;1862;p75"/>
          <p:cNvSpPr/>
          <p:nvPr/>
        </p:nvSpPr>
        <p:spPr>
          <a:xfrm>
            <a:off x="420272" y="1286709"/>
            <a:ext cx="297300" cy="3006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863" name="Google Shape;1863;p75"/>
          <p:cNvSpPr txBox="1"/>
          <p:nvPr/>
        </p:nvSpPr>
        <p:spPr>
          <a:xfrm>
            <a:off x="454955" y="1242335"/>
            <a:ext cx="23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1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864" name="Google Shape;1864;p75"/>
          <p:cNvSpPr/>
          <p:nvPr/>
        </p:nvSpPr>
        <p:spPr>
          <a:xfrm>
            <a:off x="454947" y="2288084"/>
            <a:ext cx="297300" cy="3006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865" name="Google Shape;1865;p75"/>
          <p:cNvSpPr txBox="1"/>
          <p:nvPr/>
        </p:nvSpPr>
        <p:spPr>
          <a:xfrm>
            <a:off x="461330" y="2243710"/>
            <a:ext cx="23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2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866" name="Google Shape;1866;p75"/>
          <p:cNvSpPr/>
          <p:nvPr/>
        </p:nvSpPr>
        <p:spPr>
          <a:xfrm>
            <a:off x="458122" y="3374384"/>
            <a:ext cx="297300" cy="3006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867" name="Google Shape;1867;p75"/>
          <p:cNvSpPr txBox="1"/>
          <p:nvPr/>
        </p:nvSpPr>
        <p:spPr>
          <a:xfrm>
            <a:off x="464505" y="3330010"/>
            <a:ext cx="23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3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76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3" name="Google Shape;1873;p76"/>
          <p:cNvSpPr/>
          <p:nvPr/>
        </p:nvSpPr>
        <p:spPr>
          <a:xfrm>
            <a:off x="148565" y="220800"/>
            <a:ext cx="83652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호스트 마이페이지 - 공간관리 - 검수승인 공간 - 패키지 등록 - 패키지 추가</a:t>
            </a:r>
            <a:endParaRPr b="1" i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874" name="Google Shape;1874;p76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1875" name="Google Shape;1875;p76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876" name="Google Shape;1876;p76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1877" name="Google Shape;1877;p76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78" name="Google Shape;1878;p76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1879" name="Google Shape;187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00" y="977450"/>
            <a:ext cx="3759949" cy="3734476"/>
          </a:xfrm>
          <a:prstGeom prst="rect">
            <a:avLst/>
          </a:prstGeom>
          <a:noFill/>
          <a:ln>
            <a:noFill/>
          </a:ln>
        </p:spPr>
      </p:pic>
      <p:sp>
        <p:nvSpPr>
          <p:cNvPr id="1880" name="Google Shape;1880;p76"/>
          <p:cNvSpPr/>
          <p:nvPr/>
        </p:nvSpPr>
        <p:spPr>
          <a:xfrm>
            <a:off x="97375" y="924175"/>
            <a:ext cx="2753700" cy="3363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1" name="Google Shape;1881;p76"/>
          <p:cNvSpPr/>
          <p:nvPr/>
        </p:nvSpPr>
        <p:spPr>
          <a:xfrm>
            <a:off x="-63678" y="755434"/>
            <a:ext cx="297300" cy="3006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882" name="Google Shape;1882;p76"/>
          <p:cNvSpPr txBox="1"/>
          <p:nvPr/>
        </p:nvSpPr>
        <p:spPr>
          <a:xfrm>
            <a:off x="-28995" y="711060"/>
            <a:ext cx="23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1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883" name="Google Shape;1883;p76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4" name="Google Shape;1884;p76"/>
          <p:cNvSpPr/>
          <p:nvPr/>
        </p:nvSpPr>
        <p:spPr>
          <a:xfrm>
            <a:off x="6504375" y="1056025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5" name="Google Shape;1885;p76"/>
          <p:cNvSpPr txBox="1"/>
          <p:nvPr/>
        </p:nvSpPr>
        <p:spPr>
          <a:xfrm>
            <a:off x="6557975" y="1125150"/>
            <a:ext cx="25290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① : 추가할 패키지 입력 페이지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①-① : 추가할 패키지명 입력창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①-② : 추가할 패키지이용시간 입력창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①-③ : 추가할 패키지가격 입력창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④ </a:t>
            </a: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추가할 패키지명 입력창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② : 패키지 내용을 모두 입력한 상태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③</a:t>
            </a: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추가할 패키지 내용 모두 입력 후 저장/ 취소하고 패키지 등록 페이지로 바로가기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86" name="Google Shape;188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5300" y="924175"/>
            <a:ext cx="3304850" cy="3738226"/>
          </a:xfrm>
          <a:prstGeom prst="rect">
            <a:avLst/>
          </a:prstGeom>
          <a:noFill/>
          <a:ln>
            <a:noFill/>
          </a:ln>
        </p:spPr>
      </p:pic>
      <p:sp>
        <p:nvSpPr>
          <p:cNvPr id="1887" name="Google Shape;1887;p76"/>
          <p:cNvSpPr/>
          <p:nvPr/>
        </p:nvSpPr>
        <p:spPr>
          <a:xfrm>
            <a:off x="3012125" y="924175"/>
            <a:ext cx="3304800" cy="332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8" name="Google Shape;1888;p76"/>
          <p:cNvSpPr/>
          <p:nvPr/>
        </p:nvSpPr>
        <p:spPr>
          <a:xfrm>
            <a:off x="2851072" y="755421"/>
            <a:ext cx="297300" cy="3006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889" name="Google Shape;1889;p76"/>
          <p:cNvSpPr txBox="1"/>
          <p:nvPr/>
        </p:nvSpPr>
        <p:spPr>
          <a:xfrm>
            <a:off x="2861355" y="711060"/>
            <a:ext cx="23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2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1890" name="Google Shape;1890;p76"/>
          <p:cNvCxnSpPr/>
          <p:nvPr/>
        </p:nvCxnSpPr>
        <p:spPr>
          <a:xfrm>
            <a:off x="2589425" y="2412625"/>
            <a:ext cx="62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91" name="Google Shape;1891;p76"/>
          <p:cNvSpPr/>
          <p:nvPr/>
        </p:nvSpPr>
        <p:spPr>
          <a:xfrm>
            <a:off x="3116875" y="4372775"/>
            <a:ext cx="3226200" cy="29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2" name="Google Shape;1892;p76"/>
          <p:cNvSpPr/>
          <p:nvPr/>
        </p:nvSpPr>
        <p:spPr>
          <a:xfrm>
            <a:off x="2982247" y="4247196"/>
            <a:ext cx="297300" cy="3006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893" name="Google Shape;1893;p76"/>
          <p:cNvSpPr txBox="1"/>
          <p:nvPr/>
        </p:nvSpPr>
        <p:spPr>
          <a:xfrm>
            <a:off x="2992530" y="4202835"/>
            <a:ext cx="23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3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8" name="Google Shape;189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6802" y="696900"/>
            <a:ext cx="4303271" cy="3962799"/>
          </a:xfrm>
          <a:prstGeom prst="rect">
            <a:avLst/>
          </a:prstGeom>
          <a:noFill/>
          <a:ln>
            <a:noFill/>
          </a:ln>
        </p:spPr>
      </p:pic>
      <p:sp>
        <p:nvSpPr>
          <p:cNvPr id="1899" name="Google Shape;1899;p77"/>
          <p:cNvSpPr/>
          <p:nvPr/>
        </p:nvSpPr>
        <p:spPr>
          <a:xfrm>
            <a:off x="1973400" y="909125"/>
            <a:ext cx="4176900" cy="3313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0" name="Google Shape;1900;p77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77"/>
          <p:cNvSpPr txBox="1"/>
          <p:nvPr/>
        </p:nvSpPr>
        <p:spPr>
          <a:xfrm>
            <a:off x="6557975" y="1125150"/>
            <a:ext cx="2529000" cy="3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① : 현재까지 추가된(등록된) 패키지, 해당 패키지의 모든 정보 표시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② : 패키지 적용할 날짜를 캘린더 형태로 drag&amp;drop하여 예약등록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(단, 오늘 날짜 이전, 이미 예약내역 존재, 겹치는 패키지의 경우는 등록/수정/삭제 불가능)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③</a:t>
            </a: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이전/다음 월의 캘린더 조회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④</a:t>
            </a: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: 선택한 패키지 drag 상태에서 해당 버튼으로 drop 시 예약등록 했던 날짜에서 등록 해제 </a:t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⑤</a:t>
            </a: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현재까지의 예약 등록 저장 / 취소 후 공간관리 페이지 바로가기</a:t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2" name="Google Shape;1902;p77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3" name="Google Shape;1903;p77"/>
          <p:cNvSpPr/>
          <p:nvPr/>
        </p:nvSpPr>
        <p:spPr>
          <a:xfrm>
            <a:off x="380400" y="220850"/>
            <a:ext cx="83073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호스트 마이페이지 - 공간관리 - 검수승인 공간 - 예약 등록(패키지 적용)</a:t>
            </a:r>
            <a:endParaRPr b="1" i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904" name="Google Shape;1904;p77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1905" name="Google Shape;1905;p77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906" name="Google Shape;1906;p77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1907" name="Google Shape;1907;p77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08" name="Google Shape;1908;p77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1909" name="Google Shape;1909;p77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0" name="Google Shape;1910;p77"/>
          <p:cNvSpPr/>
          <p:nvPr/>
        </p:nvSpPr>
        <p:spPr>
          <a:xfrm>
            <a:off x="1807499" y="789823"/>
            <a:ext cx="280800" cy="2841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911" name="Google Shape;1911;p77"/>
          <p:cNvSpPr txBox="1"/>
          <p:nvPr/>
        </p:nvSpPr>
        <p:spPr>
          <a:xfrm>
            <a:off x="1805023" y="739395"/>
            <a:ext cx="2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2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1912" name="Google Shape;1912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461" y="1656332"/>
            <a:ext cx="1730539" cy="870954"/>
          </a:xfrm>
          <a:prstGeom prst="rect">
            <a:avLst/>
          </a:prstGeom>
          <a:noFill/>
          <a:ln>
            <a:noFill/>
          </a:ln>
        </p:spPr>
      </p:pic>
      <p:sp>
        <p:nvSpPr>
          <p:cNvPr id="1913" name="Google Shape;1913;p77"/>
          <p:cNvSpPr/>
          <p:nvPr/>
        </p:nvSpPr>
        <p:spPr>
          <a:xfrm>
            <a:off x="380411" y="1700945"/>
            <a:ext cx="1730400" cy="87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77"/>
          <p:cNvSpPr/>
          <p:nvPr/>
        </p:nvSpPr>
        <p:spPr>
          <a:xfrm>
            <a:off x="268150" y="1547953"/>
            <a:ext cx="280800" cy="2841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915" name="Google Shape;1915;p77"/>
          <p:cNvSpPr txBox="1"/>
          <p:nvPr/>
        </p:nvSpPr>
        <p:spPr>
          <a:xfrm>
            <a:off x="279691" y="1491880"/>
            <a:ext cx="2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1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916" name="Google Shape;1916;p77"/>
          <p:cNvSpPr/>
          <p:nvPr/>
        </p:nvSpPr>
        <p:spPr>
          <a:xfrm>
            <a:off x="5568562" y="927841"/>
            <a:ext cx="501300" cy="28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17" name="Google Shape;1917;p77"/>
          <p:cNvCxnSpPr>
            <a:endCxn id="1918" idx="0"/>
          </p:cNvCxnSpPr>
          <p:nvPr/>
        </p:nvCxnSpPr>
        <p:spPr>
          <a:xfrm flipH="1">
            <a:off x="446694" y="2271119"/>
            <a:ext cx="301800" cy="9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19" name="Google Shape;1919;p77"/>
          <p:cNvSpPr txBox="1"/>
          <p:nvPr/>
        </p:nvSpPr>
        <p:spPr>
          <a:xfrm>
            <a:off x="1430436" y="3079686"/>
            <a:ext cx="2834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(drag &amp; drop)</a:t>
            </a:r>
            <a:endParaRPr i="1"/>
          </a:p>
        </p:txBody>
      </p:sp>
      <p:pic>
        <p:nvPicPr>
          <p:cNvPr id="1920" name="Google Shape;1920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0158" y="3621905"/>
            <a:ext cx="1777247" cy="1663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1" name="Google Shape;1921;p77"/>
          <p:cNvCxnSpPr/>
          <p:nvPr/>
        </p:nvCxnSpPr>
        <p:spPr>
          <a:xfrm flipH="1">
            <a:off x="4739716" y="2091145"/>
            <a:ext cx="297900" cy="152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2" name="Google Shape;1922;p77"/>
          <p:cNvCxnSpPr/>
          <p:nvPr/>
        </p:nvCxnSpPr>
        <p:spPr>
          <a:xfrm flipH="1">
            <a:off x="4191725" y="3802200"/>
            <a:ext cx="486600" cy="60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3" name="Google Shape;1923;p77"/>
          <p:cNvCxnSpPr>
            <a:stCxn id="1924" idx="1"/>
            <a:endCxn id="1925" idx="3"/>
          </p:cNvCxnSpPr>
          <p:nvPr/>
        </p:nvCxnSpPr>
        <p:spPr>
          <a:xfrm flipH="1">
            <a:off x="1054005" y="4477875"/>
            <a:ext cx="2872500" cy="16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26" name="Google Shape;1926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887" y="4308139"/>
            <a:ext cx="655817" cy="537651"/>
          </a:xfrm>
          <a:prstGeom prst="rect">
            <a:avLst/>
          </a:prstGeom>
          <a:noFill/>
          <a:ln>
            <a:noFill/>
          </a:ln>
        </p:spPr>
      </p:pic>
      <p:sp>
        <p:nvSpPr>
          <p:cNvPr id="1925" name="Google Shape;1925;p77"/>
          <p:cNvSpPr/>
          <p:nvPr/>
        </p:nvSpPr>
        <p:spPr>
          <a:xfrm>
            <a:off x="552713" y="4541848"/>
            <a:ext cx="501300" cy="208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77"/>
          <p:cNvSpPr txBox="1"/>
          <p:nvPr/>
        </p:nvSpPr>
        <p:spPr>
          <a:xfrm>
            <a:off x="1415079" y="4416133"/>
            <a:ext cx="2834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0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(예약등록 해제 확인)</a:t>
            </a:r>
            <a:endParaRPr i="1"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8" name="Google Shape;1928;p77"/>
          <p:cNvSpPr/>
          <p:nvPr/>
        </p:nvSpPr>
        <p:spPr>
          <a:xfrm>
            <a:off x="5413787" y="738831"/>
            <a:ext cx="280800" cy="2841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929" name="Google Shape;1929;p77"/>
          <p:cNvSpPr txBox="1"/>
          <p:nvPr/>
        </p:nvSpPr>
        <p:spPr>
          <a:xfrm>
            <a:off x="5405668" y="682759"/>
            <a:ext cx="2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3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1930" name="Google Shape;1930;p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6650" y="4645706"/>
            <a:ext cx="2639700" cy="334887"/>
          </a:xfrm>
          <a:prstGeom prst="rect">
            <a:avLst/>
          </a:prstGeom>
          <a:noFill/>
          <a:ln>
            <a:noFill/>
          </a:ln>
        </p:spPr>
      </p:pic>
      <p:sp>
        <p:nvSpPr>
          <p:cNvPr id="1931" name="Google Shape;1931;p77"/>
          <p:cNvSpPr/>
          <p:nvPr/>
        </p:nvSpPr>
        <p:spPr>
          <a:xfrm>
            <a:off x="2810925" y="4649275"/>
            <a:ext cx="2529000" cy="29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2" name="Google Shape;1932;p77"/>
          <p:cNvSpPr/>
          <p:nvPr/>
        </p:nvSpPr>
        <p:spPr>
          <a:xfrm>
            <a:off x="5221887" y="4500756"/>
            <a:ext cx="280800" cy="2841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933" name="Google Shape;1933;p77"/>
          <p:cNvSpPr txBox="1"/>
          <p:nvPr/>
        </p:nvSpPr>
        <p:spPr>
          <a:xfrm>
            <a:off x="5227917" y="4458834"/>
            <a:ext cx="2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5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1918" name="Google Shape;1918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785" y="3183419"/>
            <a:ext cx="655817" cy="537651"/>
          </a:xfrm>
          <a:prstGeom prst="rect">
            <a:avLst/>
          </a:prstGeom>
          <a:noFill/>
          <a:ln>
            <a:noFill/>
          </a:ln>
        </p:spPr>
      </p:pic>
      <p:sp>
        <p:nvSpPr>
          <p:cNvPr id="1934" name="Google Shape;1934;p77"/>
          <p:cNvSpPr/>
          <p:nvPr/>
        </p:nvSpPr>
        <p:spPr>
          <a:xfrm>
            <a:off x="196049" y="3348128"/>
            <a:ext cx="501300" cy="208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5" name="Google Shape;1935;p77"/>
          <p:cNvSpPr txBox="1"/>
          <p:nvPr/>
        </p:nvSpPr>
        <p:spPr>
          <a:xfrm>
            <a:off x="1642" y="2634113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0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(예약등록 없는 날짜확인)</a:t>
            </a:r>
            <a:endParaRPr/>
          </a:p>
        </p:txBody>
      </p:sp>
      <p:cxnSp>
        <p:nvCxnSpPr>
          <p:cNvPr id="1936" name="Google Shape;1936;p77"/>
          <p:cNvCxnSpPr>
            <a:stCxn id="1934" idx="3"/>
          </p:cNvCxnSpPr>
          <p:nvPr/>
        </p:nvCxnSpPr>
        <p:spPr>
          <a:xfrm flipH="1" rot="10800000">
            <a:off x="697349" y="3385328"/>
            <a:ext cx="791400" cy="6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37" name="Google Shape;1937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9277" y="3356240"/>
            <a:ext cx="1777247" cy="1663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38" name="Google Shape;1938;p77"/>
          <p:cNvCxnSpPr/>
          <p:nvPr/>
        </p:nvCxnSpPr>
        <p:spPr>
          <a:xfrm flipH="1" rot="10800000">
            <a:off x="2736649" y="2662599"/>
            <a:ext cx="574500" cy="80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39" name="Google Shape;1939;p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5963" y="3222463"/>
            <a:ext cx="428625" cy="12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0" name="Google Shape;1940;p77"/>
          <p:cNvSpPr/>
          <p:nvPr/>
        </p:nvSpPr>
        <p:spPr>
          <a:xfrm>
            <a:off x="3230964" y="2454406"/>
            <a:ext cx="574500" cy="208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1" name="Google Shape;1941;p77"/>
          <p:cNvSpPr txBox="1"/>
          <p:nvPr/>
        </p:nvSpPr>
        <p:spPr>
          <a:xfrm>
            <a:off x="3072000" y="21830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0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(예약등록 확인)</a:t>
            </a:r>
            <a:endParaRPr/>
          </a:p>
        </p:txBody>
      </p:sp>
      <p:sp>
        <p:nvSpPr>
          <p:cNvPr id="1942" name="Google Shape;1942;p77"/>
          <p:cNvSpPr/>
          <p:nvPr/>
        </p:nvSpPr>
        <p:spPr>
          <a:xfrm>
            <a:off x="4891825" y="1996200"/>
            <a:ext cx="610800" cy="208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77"/>
          <p:cNvSpPr txBox="1"/>
          <p:nvPr/>
        </p:nvSpPr>
        <p:spPr>
          <a:xfrm>
            <a:off x="4358101" y="3338810"/>
            <a:ext cx="2834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(drag &amp; drop)</a:t>
            </a:r>
            <a:endParaRPr i="1"/>
          </a:p>
        </p:txBody>
      </p:sp>
      <p:sp>
        <p:nvSpPr>
          <p:cNvPr id="1924" name="Google Shape;1924;p77"/>
          <p:cNvSpPr/>
          <p:nvPr/>
        </p:nvSpPr>
        <p:spPr>
          <a:xfrm>
            <a:off x="3926505" y="4373775"/>
            <a:ext cx="301800" cy="208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p77"/>
          <p:cNvSpPr/>
          <p:nvPr/>
        </p:nvSpPr>
        <p:spPr>
          <a:xfrm>
            <a:off x="4753762" y="1787031"/>
            <a:ext cx="280800" cy="2841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945" name="Google Shape;1945;p77"/>
          <p:cNvSpPr txBox="1"/>
          <p:nvPr/>
        </p:nvSpPr>
        <p:spPr>
          <a:xfrm>
            <a:off x="4742780" y="1745109"/>
            <a:ext cx="2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4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946" name="Google Shape;1946;p77"/>
          <p:cNvSpPr txBox="1"/>
          <p:nvPr/>
        </p:nvSpPr>
        <p:spPr>
          <a:xfrm>
            <a:off x="4427800" y="225882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0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(해당 날짜</a:t>
            </a:r>
            <a:endParaRPr b="1" i="1" sz="10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0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예약등록 확인,</a:t>
            </a:r>
            <a:endParaRPr b="1" i="1" sz="10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0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패키지 선택)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78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2" name="Google Shape;1952;p78"/>
          <p:cNvSpPr txBox="1"/>
          <p:nvPr/>
        </p:nvSpPr>
        <p:spPr>
          <a:xfrm>
            <a:off x="6557975" y="1125150"/>
            <a:ext cx="25290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① : 등록된 공간 표시</a:t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①-① : 공간 대표이미지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①-② : 공간명 표시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①-③ : 공간 등록일자 표시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④ </a:t>
            </a: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공간 검수 상태 표시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② : 해당 공간 삭제 기능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53" name="Google Shape;1953;p78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4" name="Google Shape;1954;p78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호스트 마이페이지 - 공간관리 - 검수반려 / 블라인드 공간</a:t>
            </a:r>
            <a:endParaRPr b="1" i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955" name="Google Shape;1955;p78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1956" name="Google Shape;1956;p78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957" name="Google Shape;1957;p78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1958" name="Google Shape;1958;p78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59" name="Google Shape;1959;p78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1960" name="Google Shape;1960;p78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61" name="Google Shape;196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9973" y="1103627"/>
            <a:ext cx="2478751" cy="3077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2" name="Google Shape;1962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606" y="1076360"/>
            <a:ext cx="2447897" cy="3077817"/>
          </a:xfrm>
          <a:prstGeom prst="rect">
            <a:avLst/>
          </a:prstGeom>
          <a:noFill/>
          <a:ln>
            <a:noFill/>
          </a:ln>
        </p:spPr>
      </p:pic>
      <p:sp>
        <p:nvSpPr>
          <p:cNvPr id="1963" name="Google Shape;1963;p78"/>
          <p:cNvSpPr/>
          <p:nvPr/>
        </p:nvSpPr>
        <p:spPr>
          <a:xfrm>
            <a:off x="566400" y="1050200"/>
            <a:ext cx="5072400" cy="2536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4" name="Google Shape;1964;p78"/>
          <p:cNvSpPr/>
          <p:nvPr/>
        </p:nvSpPr>
        <p:spPr>
          <a:xfrm>
            <a:off x="409650" y="953653"/>
            <a:ext cx="280800" cy="2841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965" name="Google Shape;1965;p78"/>
          <p:cNvSpPr txBox="1"/>
          <p:nvPr/>
        </p:nvSpPr>
        <p:spPr>
          <a:xfrm>
            <a:off x="428266" y="897580"/>
            <a:ext cx="2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1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966" name="Google Shape;1966;p78"/>
          <p:cNvSpPr/>
          <p:nvPr/>
        </p:nvSpPr>
        <p:spPr>
          <a:xfrm>
            <a:off x="566400" y="3664825"/>
            <a:ext cx="5072400" cy="594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7" name="Google Shape;1967;p78"/>
          <p:cNvSpPr/>
          <p:nvPr/>
        </p:nvSpPr>
        <p:spPr>
          <a:xfrm>
            <a:off x="409650" y="3550103"/>
            <a:ext cx="280800" cy="2841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968" name="Google Shape;1968;p78"/>
          <p:cNvSpPr txBox="1"/>
          <p:nvPr/>
        </p:nvSpPr>
        <p:spPr>
          <a:xfrm>
            <a:off x="414116" y="3494030"/>
            <a:ext cx="2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2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2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p79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4" name="Google Shape;197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50" y="981325"/>
            <a:ext cx="3422599" cy="403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975" name="Google Shape;1975;p79"/>
          <p:cNvSpPr txBox="1"/>
          <p:nvPr/>
        </p:nvSpPr>
        <p:spPr>
          <a:xfrm>
            <a:off x="6557975" y="1125150"/>
            <a:ext cx="2529000" cy="3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① : 새 공간등록 기본정보입력(1)</a:t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①-① : 등록할 공간명 입력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①-② : 공간 유형 선택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①-③ : 공간 한줄 소개 입력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④ </a:t>
            </a: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공간 소개 입력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② : 공간등록 기본정보 입력(2)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②-① : 추가할 시설 안내 입력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②-② : 추가할 예약 시 주의사항 입력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②-③ : 환불규정(정책) 표시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②-④ : 공간 소개 입력</a:t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③ : 시설 추가 + 버튼으로 입력한 시설 안내 정보 추가 </a:t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/ 시설 삭제 - 버튼으로 최근에 입력한 순서대로 하나씩  삭제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④ : 예약 시 주의사항 추가 + 버튼으로 입력한 정보 추가 </a:t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/ 예약 시 주의사항 삭제 - 버튼으로 최근에 입력한 순서대로 하나씩 삭제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76" name="Google Shape;1976;p79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7" name="Google Shape;1977;p79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공간등록 - 기본정보 입력(1)</a:t>
            </a:r>
            <a:endParaRPr b="1" i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978" name="Google Shape;1978;p79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1979" name="Google Shape;1979;p79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980" name="Google Shape;1980;p79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1981" name="Google Shape;1981;p79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82" name="Google Shape;1982;p79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1983" name="Google Shape;1983;p79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4" name="Google Shape;1984;p79"/>
          <p:cNvSpPr/>
          <p:nvPr/>
        </p:nvSpPr>
        <p:spPr>
          <a:xfrm>
            <a:off x="365750" y="981325"/>
            <a:ext cx="2688000" cy="4039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5" name="Google Shape;1985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0375" y="981325"/>
            <a:ext cx="3211150" cy="4039801"/>
          </a:xfrm>
          <a:prstGeom prst="rect">
            <a:avLst/>
          </a:prstGeom>
          <a:noFill/>
          <a:ln>
            <a:noFill/>
          </a:ln>
        </p:spPr>
      </p:pic>
      <p:sp>
        <p:nvSpPr>
          <p:cNvPr id="1986" name="Google Shape;1986;p79"/>
          <p:cNvSpPr/>
          <p:nvPr/>
        </p:nvSpPr>
        <p:spPr>
          <a:xfrm>
            <a:off x="3137075" y="981325"/>
            <a:ext cx="3174300" cy="4039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7" name="Google Shape;1987;p79"/>
          <p:cNvSpPr/>
          <p:nvPr/>
        </p:nvSpPr>
        <p:spPr>
          <a:xfrm>
            <a:off x="4510575" y="1633150"/>
            <a:ext cx="1299000" cy="459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Google Shape;1988;p79"/>
          <p:cNvSpPr/>
          <p:nvPr/>
        </p:nvSpPr>
        <p:spPr>
          <a:xfrm>
            <a:off x="4544700" y="3180550"/>
            <a:ext cx="1264800" cy="459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9" name="Google Shape;1989;p79"/>
          <p:cNvSpPr/>
          <p:nvPr/>
        </p:nvSpPr>
        <p:spPr>
          <a:xfrm>
            <a:off x="205481" y="818084"/>
            <a:ext cx="280800" cy="2841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990" name="Google Shape;1990;p79"/>
          <p:cNvSpPr txBox="1"/>
          <p:nvPr/>
        </p:nvSpPr>
        <p:spPr>
          <a:xfrm>
            <a:off x="224097" y="762011"/>
            <a:ext cx="2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1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991" name="Google Shape;1991;p79"/>
          <p:cNvSpPr/>
          <p:nvPr/>
        </p:nvSpPr>
        <p:spPr>
          <a:xfrm>
            <a:off x="2969231" y="818084"/>
            <a:ext cx="280800" cy="2841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992" name="Google Shape;1992;p79"/>
          <p:cNvSpPr txBox="1"/>
          <p:nvPr/>
        </p:nvSpPr>
        <p:spPr>
          <a:xfrm>
            <a:off x="2970835" y="762011"/>
            <a:ext cx="2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2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993" name="Google Shape;1993;p79"/>
          <p:cNvSpPr/>
          <p:nvPr/>
        </p:nvSpPr>
        <p:spPr>
          <a:xfrm>
            <a:off x="4330206" y="1497859"/>
            <a:ext cx="280800" cy="2841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994" name="Google Shape;1994;p79"/>
          <p:cNvSpPr txBox="1"/>
          <p:nvPr/>
        </p:nvSpPr>
        <p:spPr>
          <a:xfrm>
            <a:off x="4323304" y="1441786"/>
            <a:ext cx="2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3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995" name="Google Shape;1995;p79"/>
          <p:cNvSpPr/>
          <p:nvPr/>
        </p:nvSpPr>
        <p:spPr>
          <a:xfrm>
            <a:off x="4319131" y="3028234"/>
            <a:ext cx="280800" cy="2841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996" name="Google Shape;1996;p79"/>
          <p:cNvSpPr txBox="1"/>
          <p:nvPr/>
        </p:nvSpPr>
        <p:spPr>
          <a:xfrm>
            <a:off x="4312229" y="2972161"/>
            <a:ext cx="2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4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1997" name="Google Shape;1997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2225" y="1940300"/>
            <a:ext cx="1070302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8" name="Google Shape;1998;p79"/>
          <p:cNvSpPr/>
          <p:nvPr/>
        </p:nvSpPr>
        <p:spPr>
          <a:xfrm>
            <a:off x="3192225" y="1865277"/>
            <a:ext cx="1070400" cy="516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99" name="Google Shape;1999;p79"/>
          <p:cNvCxnSpPr/>
          <p:nvPr/>
        </p:nvCxnSpPr>
        <p:spPr>
          <a:xfrm flipH="1">
            <a:off x="4074475" y="1743750"/>
            <a:ext cx="944100" cy="1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00" name="Google Shape;2000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225" y="3632650"/>
            <a:ext cx="1318500" cy="403354"/>
          </a:xfrm>
          <a:prstGeom prst="rect">
            <a:avLst/>
          </a:prstGeom>
          <a:noFill/>
          <a:ln>
            <a:noFill/>
          </a:ln>
        </p:spPr>
      </p:pic>
      <p:sp>
        <p:nvSpPr>
          <p:cNvPr id="2001" name="Google Shape;2001;p79"/>
          <p:cNvSpPr/>
          <p:nvPr/>
        </p:nvSpPr>
        <p:spPr>
          <a:xfrm>
            <a:off x="3192225" y="3576100"/>
            <a:ext cx="1299000" cy="459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02" name="Google Shape;2002;p79"/>
          <p:cNvCxnSpPr/>
          <p:nvPr/>
        </p:nvCxnSpPr>
        <p:spPr>
          <a:xfrm flipH="1">
            <a:off x="4074475" y="3398175"/>
            <a:ext cx="944100" cy="1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80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8" name="Google Shape;2008;p80"/>
          <p:cNvSpPr txBox="1"/>
          <p:nvPr/>
        </p:nvSpPr>
        <p:spPr>
          <a:xfrm>
            <a:off x="6557975" y="1125150"/>
            <a:ext cx="2529000" cy="3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① : 공간등록 기본정보입력(3)</a:t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①-① : 등록할 공간명 입력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①-② : 공간 유형 선택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①-③ : 공간 한줄 소개 입력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④ </a:t>
            </a: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공간 소개 입력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</a:t>
            </a: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⑤</a:t>
            </a: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: 다음 입력 페이지로 이동 / 취소하고 호스트 메인 홈페이지로 이동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② : 대표이미지 업로드 기능(설정할 이미지파일을 1개 선택 후 확인을 누르면 해당 파일명이 자동으로 입력된다.]</a:t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③ :</a:t>
            </a: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주소 등록 기능(주소 등록 버튼 클릭 시 다음 주소 기능이 팝업, 주소 입력 후 돋보기 버튼으로 검색 후 원하는 주소를 클릭하면 해당 주소명이 자동으로 입력된다.(지번만 가능))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9" name="Google Shape;2009;p80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0" name="Google Shape;2010;p80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공간등록 - 기본정보 입력(2)</a:t>
            </a:r>
            <a:endParaRPr b="1" i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011" name="Google Shape;2011;p80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2012" name="Google Shape;2012;p80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013" name="Google Shape;2013;p80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2014" name="Google Shape;2014;p80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15" name="Google Shape;2015;p80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016" name="Google Shape;2016;p80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17" name="Google Shape;201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50" y="1121738"/>
            <a:ext cx="4011901" cy="3238649"/>
          </a:xfrm>
          <a:prstGeom prst="rect">
            <a:avLst/>
          </a:prstGeom>
          <a:noFill/>
          <a:ln>
            <a:noFill/>
          </a:ln>
        </p:spPr>
      </p:pic>
      <p:sp>
        <p:nvSpPr>
          <p:cNvPr id="2018" name="Google Shape;2018;p80"/>
          <p:cNvSpPr/>
          <p:nvPr/>
        </p:nvSpPr>
        <p:spPr>
          <a:xfrm>
            <a:off x="205900" y="1000888"/>
            <a:ext cx="3801900" cy="2727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9" name="Google Shape;2019;p80"/>
          <p:cNvSpPr/>
          <p:nvPr/>
        </p:nvSpPr>
        <p:spPr>
          <a:xfrm>
            <a:off x="57305" y="849665"/>
            <a:ext cx="280800" cy="2841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020" name="Google Shape;2020;p80"/>
          <p:cNvSpPr txBox="1"/>
          <p:nvPr/>
        </p:nvSpPr>
        <p:spPr>
          <a:xfrm>
            <a:off x="69984" y="783124"/>
            <a:ext cx="2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1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021" name="Google Shape;2021;p80"/>
          <p:cNvSpPr/>
          <p:nvPr/>
        </p:nvSpPr>
        <p:spPr>
          <a:xfrm>
            <a:off x="2794925" y="1440063"/>
            <a:ext cx="280800" cy="246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2" name="Google Shape;2022;p80"/>
          <p:cNvSpPr/>
          <p:nvPr/>
        </p:nvSpPr>
        <p:spPr>
          <a:xfrm>
            <a:off x="2625406" y="1296971"/>
            <a:ext cx="280800" cy="2841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023" name="Google Shape;2023;p80"/>
          <p:cNvSpPr txBox="1"/>
          <p:nvPr/>
        </p:nvSpPr>
        <p:spPr>
          <a:xfrm>
            <a:off x="2627010" y="1240899"/>
            <a:ext cx="2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2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024" name="Google Shape;2024;p80"/>
          <p:cNvSpPr/>
          <p:nvPr/>
        </p:nvSpPr>
        <p:spPr>
          <a:xfrm>
            <a:off x="1808225" y="2591313"/>
            <a:ext cx="586800" cy="201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5" name="Google Shape;2025;p80"/>
          <p:cNvSpPr/>
          <p:nvPr/>
        </p:nvSpPr>
        <p:spPr>
          <a:xfrm>
            <a:off x="1663506" y="2447296"/>
            <a:ext cx="280800" cy="2841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026" name="Google Shape;2026;p80"/>
          <p:cNvSpPr txBox="1"/>
          <p:nvPr/>
        </p:nvSpPr>
        <p:spPr>
          <a:xfrm>
            <a:off x="1665110" y="2391224"/>
            <a:ext cx="2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3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027" name="Google Shape;2027;p80"/>
          <p:cNvSpPr/>
          <p:nvPr/>
        </p:nvSpPr>
        <p:spPr>
          <a:xfrm>
            <a:off x="230250" y="3872788"/>
            <a:ext cx="3771300" cy="40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8" name="Google Shape;2028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1839" y="981325"/>
            <a:ext cx="2352040" cy="1310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9" name="Google Shape;2029;p80"/>
          <p:cNvCxnSpPr>
            <a:stCxn id="2021" idx="3"/>
          </p:cNvCxnSpPr>
          <p:nvPr/>
        </p:nvCxnSpPr>
        <p:spPr>
          <a:xfrm>
            <a:off x="3075725" y="1563363"/>
            <a:ext cx="1509000" cy="1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30" name="Google Shape;2030;p80"/>
          <p:cNvSpPr/>
          <p:nvPr/>
        </p:nvSpPr>
        <p:spPr>
          <a:xfrm>
            <a:off x="5932950" y="2200693"/>
            <a:ext cx="280800" cy="9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1" name="Google Shape;2031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425" y="1694982"/>
            <a:ext cx="2639700" cy="2521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2" name="Google Shape;2032;p80"/>
          <p:cNvCxnSpPr>
            <a:stCxn id="2030" idx="1"/>
          </p:cNvCxnSpPr>
          <p:nvPr/>
        </p:nvCxnSpPr>
        <p:spPr>
          <a:xfrm rot="10800000">
            <a:off x="748650" y="1845793"/>
            <a:ext cx="5184300" cy="40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33" name="Google Shape;2033;p80"/>
          <p:cNvSpPr/>
          <p:nvPr/>
        </p:nvSpPr>
        <p:spPr>
          <a:xfrm>
            <a:off x="291375" y="1728909"/>
            <a:ext cx="355200" cy="13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4" name="Google Shape;2034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4213" y="2904750"/>
            <a:ext cx="2077724" cy="18080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5" name="Google Shape;2035;p80"/>
          <p:cNvCxnSpPr>
            <a:stCxn id="2024" idx="3"/>
            <a:endCxn id="2036" idx="1"/>
          </p:cNvCxnSpPr>
          <p:nvPr/>
        </p:nvCxnSpPr>
        <p:spPr>
          <a:xfrm>
            <a:off x="2395025" y="2691963"/>
            <a:ext cx="1883400" cy="28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37" name="Google Shape;2037;p80"/>
          <p:cNvCxnSpPr/>
          <p:nvPr/>
        </p:nvCxnSpPr>
        <p:spPr>
          <a:xfrm>
            <a:off x="4644263" y="2995175"/>
            <a:ext cx="1616100" cy="3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38" name="Google Shape;2038;p80"/>
          <p:cNvCxnSpPr>
            <a:stCxn id="2039" idx="1"/>
            <a:endCxn id="2040" idx="3"/>
          </p:cNvCxnSpPr>
          <p:nvPr/>
        </p:nvCxnSpPr>
        <p:spPr>
          <a:xfrm rot="10800000">
            <a:off x="1266588" y="2973725"/>
            <a:ext cx="3284100" cy="111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36" name="Google Shape;2036;p80"/>
          <p:cNvSpPr/>
          <p:nvPr/>
        </p:nvSpPr>
        <p:spPr>
          <a:xfrm>
            <a:off x="4278513" y="2912976"/>
            <a:ext cx="280800" cy="13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1" name="Google Shape;2041;p80"/>
          <p:cNvSpPr/>
          <p:nvPr/>
        </p:nvSpPr>
        <p:spPr>
          <a:xfrm>
            <a:off x="6213713" y="2912975"/>
            <a:ext cx="138300" cy="201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9" name="Google Shape;2039;p80"/>
          <p:cNvSpPr/>
          <p:nvPr/>
        </p:nvSpPr>
        <p:spPr>
          <a:xfrm>
            <a:off x="4550688" y="3987275"/>
            <a:ext cx="782700" cy="201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0" name="Google Shape;2040;p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0049" y="2872950"/>
            <a:ext cx="946539" cy="20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2" name="Google Shape;2042;p80"/>
          <p:cNvSpPr/>
          <p:nvPr/>
        </p:nvSpPr>
        <p:spPr>
          <a:xfrm>
            <a:off x="328575" y="2904750"/>
            <a:ext cx="782700" cy="13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3" name="Google Shape;2043;p80"/>
          <p:cNvSpPr txBox="1"/>
          <p:nvPr/>
        </p:nvSpPr>
        <p:spPr>
          <a:xfrm>
            <a:off x="1520693" y="1762920"/>
            <a:ext cx="145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(자동 입력)</a:t>
            </a:r>
            <a:endParaRPr sz="1300"/>
          </a:p>
        </p:txBody>
      </p:sp>
      <p:sp>
        <p:nvSpPr>
          <p:cNvPr id="2044" name="Google Shape;2044;p80"/>
          <p:cNvSpPr txBox="1"/>
          <p:nvPr/>
        </p:nvSpPr>
        <p:spPr>
          <a:xfrm>
            <a:off x="1808218" y="3132746"/>
            <a:ext cx="145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(자동 입력)</a:t>
            </a:r>
            <a:endParaRPr sz="13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81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0" name="Google Shape;2050;p81"/>
          <p:cNvSpPr txBox="1"/>
          <p:nvPr/>
        </p:nvSpPr>
        <p:spPr>
          <a:xfrm>
            <a:off x="6557975" y="1125150"/>
            <a:ext cx="25290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① : 공간등록할 연락처 정보 입력</a:t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①-① : 이메일 입력(정규식 검사)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①-② : 휴대폰 번호 입력(정규식)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①-③ : 대표전화 번호 입력(정규식)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④ </a:t>
            </a: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다음 입력 페이지로 이동 / 취소하고 호스트 메인 홈페이지로 이동</a:t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51" name="Google Shape;2051;p81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2" name="Google Shape;2052;p81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공간등록 - 연락처 정보 입력</a:t>
            </a:r>
            <a:endParaRPr b="1" i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053" name="Google Shape;2053;p81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2054" name="Google Shape;2054;p81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055" name="Google Shape;2055;p81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2056" name="Google Shape;2056;p81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57" name="Google Shape;2057;p81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058" name="Google Shape;2058;p81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9" name="Google Shape;205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02" y="1371974"/>
            <a:ext cx="3608125" cy="262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0" name="Google Shape;2060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5150" y="1089550"/>
            <a:ext cx="3653801" cy="296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1" name="Google Shape;2061;p81"/>
          <p:cNvCxnSpPr/>
          <p:nvPr/>
        </p:nvCxnSpPr>
        <p:spPr>
          <a:xfrm flipH="1" rot="10800000">
            <a:off x="1122800" y="1488600"/>
            <a:ext cx="1582200" cy="1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62" name="Google Shape;2062;p81"/>
          <p:cNvCxnSpPr/>
          <p:nvPr/>
        </p:nvCxnSpPr>
        <p:spPr>
          <a:xfrm flipH="1" rot="10800000">
            <a:off x="1539600" y="2381575"/>
            <a:ext cx="1242000" cy="11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63" name="Google Shape;2063;p81"/>
          <p:cNvCxnSpPr/>
          <p:nvPr/>
        </p:nvCxnSpPr>
        <p:spPr>
          <a:xfrm flipH="1" rot="10800000">
            <a:off x="1735225" y="3198325"/>
            <a:ext cx="1046400" cy="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64" name="Google Shape;2064;p81"/>
          <p:cNvSpPr/>
          <p:nvPr/>
        </p:nvSpPr>
        <p:spPr>
          <a:xfrm>
            <a:off x="205900" y="1371975"/>
            <a:ext cx="2120100" cy="224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5" name="Google Shape;2065;p81"/>
          <p:cNvSpPr/>
          <p:nvPr/>
        </p:nvSpPr>
        <p:spPr>
          <a:xfrm>
            <a:off x="39256" y="1091121"/>
            <a:ext cx="280800" cy="2841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066" name="Google Shape;2066;p81"/>
          <p:cNvSpPr txBox="1"/>
          <p:nvPr/>
        </p:nvSpPr>
        <p:spPr>
          <a:xfrm>
            <a:off x="57872" y="1035049"/>
            <a:ext cx="2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1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067" name="Google Shape;2067;p81"/>
          <p:cNvSpPr/>
          <p:nvPr/>
        </p:nvSpPr>
        <p:spPr>
          <a:xfrm>
            <a:off x="2893100" y="3716700"/>
            <a:ext cx="3197100" cy="40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p82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3" name="Google Shape;2073;p82"/>
          <p:cNvSpPr txBox="1"/>
          <p:nvPr/>
        </p:nvSpPr>
        <p:spPr>
          <a:xfrm>
            <a:off x="6557975" y="1125150"/>
            <a:ext cx="25290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① : 사업자 정보 입력(1) - 수정 불가</a:t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①-① : 상호명 입력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①-② : 대표자명 입력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①-③ : 사업자등록번호 입력(정규식)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①-④ : 사업자 등록증 첨부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</a:t>
            </a: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⑤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사업자 유형 선택(이후 수정 불가)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② : 사업자등록증 업로드 기능(설정할 이미지파일을 1개 선택 후 확인을 누르면 해당 파일명이 자동으로 입력된다.]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74" name="Google Shape;2074;p82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5" name="Google Shape;2075;p82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공간등록 - 사업자 정보 입력(1)</a:t>
            </a:r>
            <a:endParaRPr b="1" i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076" name="Google Shape;2076;p82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2077" name="Google Shape;2077;p82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078" name="Google Shape;2078;p82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2079" name="Google Shape;2079;p82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80" name="Google Shape;2080;p82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081" name="Google Shape;2081;p82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82" name="Google Shape;208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56" y="793548"/>
            <a:ext cx="2889088" cy="4197552"/>
          </a:xfrm>
          <a:prstGeom prst="rect">
            <a:avLst/>
          </a:prstGeom>
          <a:noFill/>
          <a:ln>
            <a:noFill/>
          </a:ln>
        </p:spPr>
      </p:pic>
      <p:sp>
        <p:nvSpPr>
          <p:cNvPr id="2083" name="Google Shape;2083;p82"/>
          <p:cNvSpPr/>
          <p:nvPr/>
        </p:nvSpPr>
        <p:spPr>
          <a:xfrm>
            <a:off x="431675" y="793550"/>
            <a:ext cx="2987700" cy="4197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4" name="Google Shape;2084;p82"/>
          <p:cNvSpPr/>
          <p:nvPr/>
        </p:nvSpPr>
        <p:spPr>
          <a:xfrm>
            <a:off x="250844" y="637958"/>
            <a:ext cx="280800" cy="2841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085" name="Google Shape;2085;p82"/>
          <p:cNvSpPr txBox="1"/>
          <p:nvPr/>
        </p:nvSpPr>
        <p:spPr>
          <a:xfrm>
            <a:off x="269460" y="581886"/>
            <a:ext cx="2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1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086" name="Google Shape;2086;p82"/>
          <p:cNvSpPr/>
          <p:nvPr/>
        </p:nvSpPr>
        <p:spPr>
          <a:xfrm>
            <a:off x="3110225" y="3564025"/>
            <a:ext cx="164700" cy="195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7" name="Google Shape;2087;p82"/>
          <p:cNvSpPr/>
          <p:nvPr/>
        </p:nvSpPr>
        <p:spPr>
          <a:xfrm>
            <a:off x="2921044" y="3359183"/>
            <a:ext cx="280800" cy="2841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088" name="Google Shape;2088;p82"/>
          <p:cNvSpPr txBox="1"/>
          <p:nvPr/>
        </p:nvSpPr>
        <p:spPr>
          <a:xfrm>
            <a:off x="2914142" y="3303111"/>
            <a:ext cx="2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2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2089" name="Google Shape;2089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5851" y="1849200"/>
            <a:ext cx="2352040" cy="1310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0" name="Google Shape;2090;p82"/>
          <p:cNvCxnSpPr>
            <a:stCxn id="2086" idx="3"/>
          </p:cNvCxnSpPr>
          <p:nvPr/>
        </p:nvCxnSpPr>
        <p:spPr>
          <a:xfrm flipH="1" rot="10800000">
            <a:off x="3274925" y="2662525"/>
            <a:ext cx="9780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91" name="Google Shape;2091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8525" y="3941700"/>
            <a:ext cx="1343025" cy="22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2" name="Google Shape;2092;p82"/>
          <p:cNvCxnSpPr>
            <a:stCxn id="2093" idx="2"/>
          </p:cNvCxnSpPr>
          <p:nvPr/>
        </p:nvCxnSpPr>
        <p:spPr>
          <a:xfrm flipH="1">
            <a:off x="2815625" y="3159925"/>
            <a:ext cx="2939400" cy="83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94" name="Google Shape;2094;p82"/>
          <p:cNvSpPr txBox="1"/>
          <p:nvPr/>
        </p:nvSpPr>
        <p:spPr>
          <a:xfrm>
            <a:off x="3657700" y="3450800"/>
            <a:ext cx="1378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(자동입력)</a:t>
            </a:r>
            <a:endParaRPr/>
          </a:p>
        </p:txBody>
      </p:sp>
      <p:sp>
        <p:nvSpPr>
          <p:cNvPr id="2095" name="Google Shape;2095;p82"/>
          <p:cNvSpPr/>
          <p:nvPr/>
        </p:nvSpPr>
        <p:spPr>
          <a:xfrm>
            <a:off x="2018525" y="3958209"/>
            <a:ext cx="355200" cy="13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3" name="Google Shape;2093;p82"/>
          <p:cNvSpPr/>
          <p:nvPr/>
        </p:nvSpPr>
        <p:spPr>
          <a:xfrm>
            <a:off x="5644325" y="3093325"/>
            <a:ext cx="221400" cy="66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83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1" name="Google Shape;2101;p83"/>
          <p:cNvSpPr txBox="1"/>
          <p:nvPr/>
        </p:nvSpPr>
        <p:spPr>
          <a:xfrm>
            <a:off x="6557975" y="1125150"/>
            <a:ext cx="2529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① : 사업자 정보 입력(2) - 수정 불가</a:t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①-① : 주업태 입력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①-② : 주종목 입력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①-③ : 사업장 주소 입력(정규식)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①-④ : </a:t>
            </a: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다음 입력 페이지로 이동 / 취소하고 호스트 메인 홈페이지로 이동</a:t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② : 주소 등록 기능(주소 등록 버튼 클릭 시 다음 주소 기능이 팝업, 주소 입력 후 돋보기 버튼으로 검색 후 원하는 주소를 클릭하면 해당 주소명이 자동으로 입력된다.(지번만 가능))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2" name="Google Shape;2102;p83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3" name="Google Shape;2103;p83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공간등록 - 사업자 정보 입력(2)</a:t>
            </a:r>
            <a:endParaRPr b="1" i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04" name="Google Shape;2104;p83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2105" name="Google Shape;2105;p83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106" name="Google Shape;2106;p83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2107" name="Google Shape;2107;p83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108" name="Google Shape;2108;p83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109" name="Google Shape;2109;p83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10" name="Google Shape;211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00" y="1125150"/>
            <a:ext cx="3910624" cy="33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1" name="Google Shape;2111;p83"/>
          <p:cNvSpPr/>
          <p:nvPr/>
        </p:nvSpPr>
        <p:spPr>
          <a:xfrm>
            <a:off x="1886499" y="3405146"/>
            <a:ext cx="552900" cy="13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2" name="Google Shape;2112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4213" y="2904750"/>
            <a:ext cx="2077724" cy="18080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3" name="Google Shape;2113;p83"/>
          <p:cNvCxnSpPr>
            <a:stCxn id="2111" idx="3"/>
            <a:endCxn id="2114" idx="1"/>
          </p:cNvCxnSpPr>
          <p:nvPr/>
        </p:nvCxnSpPr>
        <p:spPr>
          <a:xfrm flipH="1" rot="10800000">
            <a:off x="2439399" y="2981696"/>
            <a:ext cx="1839000" cy="49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5" name="Google Shape;2115;p83"/>
          <p:cNvCxnSpPr>
            <a:stCxn id="2114" idx="3"/>
          </p:cNvCxnSpPr>
          <p:nvPr/>
        </p:nvCxnSpPr>
        <p:spPr>
          <a:xfrm>
            <a:off x="4559313" y="2981826"/>
            <a:ext cx="1701000" cy="4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4" name="Google Shape;2114;p83"/>
          <p:cNvSpPr/>
          <p:nvPr/>
        </p:nvSpPr>
        <p:spPr>
          <a:xfrm>
            <a:off x="4278513" y="2912976"/>
            <a:ext cx="280800" cy="13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6" name="Google Shape;2116;p83"/>
          <p:cNvSpPr/>
          <p:nvPr/>
        </p:nvSpPr>
        <p:spPr>
          <a:xfrm>
            <a:off x="6213713" y="2912975"/>
            <a:ext cx="138300" cy="201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7" name="Google Shape;2117;p83"/>
          <p:cNvSpPr/>
          <p:nvPr/>
        </p:nvSpPr>
        <p:spPr>
          <a:xfrm>
            <a:off x="4550688" y="3987275"/>
            <a:ext cx="782700" cy="201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8" name="Google Shape;2118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644" y="3708150"/>
            <a:ext cx="946539" cy="20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9" name="Google Shape;2119;p83"/>
          <p:cNvSpPr/>
          <p:nvPr/>
        </p:nvSpPr>
        <p:spPr>
          <a:xfrm>
            <a:off x="346650" y="3739938"/>
            <a:ext cx="782700" cy="13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20" name="Google Shape;2120;p83"/>
          <p:cNvCxnSpPr>
            <a:stCxn id="2117" idx="1"/>
            <a:endCxn id="2119" idx="3"/>
          </p:cNvCxnSpPr>
          <p:nvPr/>
        </p:nvCxnSpPr>
        <p:spPr>
          <a:xfrm rot="10800000">
            <a:off x="1129488" y="3808925"/>
            <a:ext cx="3421200" cy="27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21" name="Google Shape;2121;p83"/>
          <p:cNvSpPr/>
          <p:nvPr/>
        </p:nvSpPr>
        <p:spPr>
          <a:xfrm>
            <a:off x="190700" y="1125273"/>
            <a:ext cx="3931200" cy="2532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2" name="Google Shape;2122;p83"/>
          <p:cNvSpPr/>
          <p:nvPr/>
        </p:nvSpPr>
        <p:spPr>
          <a:xfrm>
            <a:off x="65844" y="910158"/>
            <a:ext cx="280800" cy="2841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123" name="Google Shape;2123;p83"/>
          <p:cNvSpPr txBox="1"/>
          <p:nvPr/>
        </p:nvSpPr>
        <p:spPr>
          <a:xfrm>
            <a:off x="84460" y="854086"/>
            <a:ext cx="2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1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124" name="Google Shape;2124;p83"/>
          <p:cNvSpPr/>
          <p:nvPr/>
        </p:nvSpPr>
        <p:spPr>
          <a:xfrm>
            <a:off x="190600" y="4099050"/>
            <a:ext cx="3931200" cy="40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5" name="Google Shape;2125;p83"/>
          <p:cNvSpPr txBox="1"/>
          <p:nvPr/>
        </p:nvSpPr>
        <p:spPr>
          <a:xfrm>
            <a:off x="1803394" y="3718325"/>
            <a:ext cx="1378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(자동입력)</a:t>
            </a:r>
            <a:endParaRPr/>
          </a:p>
        </p:txBody>
      </p:sp>
      <p:sp>
        <p:nvSpPr>
          <p:cNvPr id="2126" name="Google Shape;2126;p83"/>
          <p:cNvSpPr/>
          <p:nvPr/>
        </p:nvSpPr>
        <p:spPr>
          <a:xfrm>
            <a:off x="1764219" y="3170358"/>
            <a:ext cx="280800" cy="2841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127" name="Google Shape;2127;p83"/>
          <p:cNvSpPr txBox="1"/>
          <p:nvPr/>
        </p:nvSpPr>
        <p:spPr>
          <a:xfrm>
            <a:off x="1757317" y="3114286"/>
            <a:ext cx="2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2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250" y="712900"/>
            <a:ext cx="3445273" cy="443060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1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8" name="Google Shape;238;p21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이용자 회원가입</a:t>
            </a:r>
            <a:endParaRPr sz="1100">
              <a:solidFill>
                <a:srgbClr val="FDBE34"/>
              </a:solidFill>
            </a:endParaRPr>
          </a:p>
        </p:txBody>
      </p:sp>
      <p:grpSp>
        <p:nvGrpSpPr>
          <p:cNvPr id="239" name="Google Shape;239;p21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240" name="Google Shape;240;p21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41" name="Google Shape;241;p21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242" name="Google Shape;242;p21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3" name="Google Shape;243;p21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44" name="Google Shape;244;p21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1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" name="Google Shape;246;p21"/>
          <p:cNvSpPr txBox="1"/>
          <p:nvPr/>
        </p:nvSpPr>
        <p:spPr>
          <a:xfrm>
            <a:off x="6559730" y="1050191"/>
            <a:ext cx="2529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회원가입 폼 (모두 필수 입력 사항)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회원가입 버튼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인증메일 발송 알림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7" name="Google Shape;247;p21"/>
          <p:cNvSpPr/>
          <p:nvPr/>
        </p:nvSpPr>
        <p:spPr>
          <a:xfrm>
            <a:off x="273750" y="1219650"/>
            <a:ext cx="3299400" cy="3268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1"/>
          <p:cNvSpPr/>
          <p:nvPr/>
        </p:nvSpPr>
        <p:spPr>
          <a:xfrm>
            <a:off x="414026" y="4599325"/>
            <a:ext cx="3022200" cy="29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9" name="Google Shape;249;p21"/>
          <p:cNvGrpSpPr/>
          <p:nvPr/>
        </p:nvGrpSpPr>
        <p:grpSpPr>
          <a:xfrm>
            <a:off x="71125" y="944075"/>
            <a:ext cx="342900" cy="400200"/>
            <a:chOff x="6004300" y="278350"/>
            <a:chExt cx="342900" cy="400200"/>
          </a:xfrm>
        </p:grpSpPr>
        <p:sp>
          <p:nvSpPr>
            <p:cNvPr id="250" name="Google Shape;250;p21"/>
            <p:cNvSpPr/>
            <p:nvPr/>
          </p:nvSpPr>
          <p:spPr>
            <a:xfrm>
              <a:off x="6004300" y="306988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51" name="Google Shape;251;p21"/>
            <p:cNvSpPr txBox="1"/>
            <p:nvPr/>
          </p:nvSpPr>
          <p:spPr>
            <a:xfrm>
              <a:off x="6040450" y="27835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252" name="Google Shape;252;p21"/>
          <p:cNvGrpSpPr/>
          <p:nvPr/>
        </p:nvGrpSpPr>
        <p:grpSpPr>
          <a:xfrm>
            <a:off x="71125" y="4599313"/>
            <a:ext cx="342900" cy="400200"/>
            <a:chOff x="2743700" y="779813"/>
            <a:chExt cx="342900" cy="400200"/>
          </a:xfrm>
        </p:grpSpPr>
        <p:sp>
          <p:nvSpPr>
            <p:cNvPr id="253" name="Google Shape;253;p21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54" name="Google Shape;254;p21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pic>
        <p:nvPicPr>
          <p:cNvPr id="255" name="Google Shape;25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1600" y="2398074"/>
            <a:ext cx="2639700" cy="10602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6" name="Google Shape;256;p21"/>
          <p:cNvCxnSpPr>
            <a:endCxn id="255" idx="2"/>
          </p:cNvCxnSpPr>
          <p:nvPr/>
        </p:nvCxnSpPr>
        <p:spPr>
          <a:xfrm flipH="1" rot="10800000">
            <a:off x="3436250" y="3458341"/>
            <a:ext cx="1645200" cy="1289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7" name="Google Shape;257;p21"/>
          <p:cNvSpPr/>
          <p:nvPr/>
        </p:nvSpPr>
        <p:spPr>
          <a:xfrm>
            <a:off x="3761600" y="2398075"/>
            <a:ext cx="2639700" cy="1030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21"/>
          <p:cNvGrpSpPr/>
          <p:nvPr/>
        </p:nvGrpSpPr>
        <p:grpSpPr>
          <a:xfrm>
            <a:off x="3627963" y="2103825"/>
            <a:ext cx="342900" cy="400200"/>
            <a:chOff x="4960025" y="1000988"/>
            <a:chExt cx="342900" cy="400200"/>
          </a:xfrm>
        </p:grpSpPr>
        <p:sp>
          <p:nvSpPr>
            <p:cNvPr id="259" name="Google Shape;259;p21"/>
            <p:cNvSpPr/>
            <p:nvPr/>
          </p:nvSpPr>
          <p:spPr>
            <a:xfrm>
              <a:off x="4960025" y="1029663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60" name="Google Shape;260;p21"/>
            <p:cNvSpPr txBox="1"/>
            <p:nvPr/>
          </p:nvSpPr>
          <p:spPr>
            <a:xfrm>
              <a:off x="4996175" y="1000988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3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2" name="Google Shape;213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2989" y="584513"/>
            <a:ext cx="2352040" cy="131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3" name="Google Shape;2133;p84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4" name="Google Shape;2134;p84"/>
          <p:cNvSpPr txBox="1"/>
          <p:nvPr/>
        </p:nvSpPr>
        <p:spPr>
          <a:xfrm>
            <a:off x="6557975" y="1125150"/>
            <a:ext cx="25290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① : 상세 정보 입력</a:t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①-① : 상세이미지 첨부(각 1개)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①-② : 최소 수용인원 입력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①-③ : 최대 수용인원 입력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①-④ : 웹 사이트 입력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</a:t>
            </a: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⑤</a:t>
            </a: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: 다음 입력 페이지로 이동 / 취소하고 호스트 메인 홈페이지로 이동</a:t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② : 상세이미지 업로드 기능(설정할 이미지파일을 1개 선택 후 확인을 누르면 해당 파일명이 자동으로 입력된다.](대표이미지 방식과 동일)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35" name="Google Shape;2135;p84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6" name="Google Shape;2136;p84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공간등록 - 상세 정보 입력</a:t>
            </a:r>
            <a:endParaRPr b="1" i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37" name="Google Shape;2137;p84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2138" name="Google Shape;2138;p84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139" name="Google Shape;2139;p84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2140" name="Google Shape;2140;p84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141" name="Google Shape;2141;p84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142" name="Google Shape;2142;p84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43" name="Google Shape;214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025" y="980550"/>
            <a:ext cx="3600426" cy="3595574"/>
          </a:xfrm>
          <a:prstGeom prst="rect">
            <a:avLst/>
          </a:prstGeom>
          <a:noFill/>
          <a:ln>
            <a:noFill/>
          </a:ln>
        </p:spPr>
      </p:pic>
      <p:sp>
        <p:nvSpPr>
          <p:cNvPr id="2144" name="Google Shape;2144;p84"/>
          <p:cNvSpPr/>
          <p:nvPr/>
        </p:nvSpPr>
        <p:spPr>
          <a:xfrm>
            <a:off x="235375" y="905925"/>
            <a:ext cx="2725200" cy="3687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5" name="Google Shape;2145;p84"/>
          <p:cNvSpPr/>
          <p:nvPr/>
        </p:nvSpPr>
        <p:spPr>
          <a:xfrm>
            <a:off x="82144" y="765558"/>
            <a:ext cx="280800" cy="2841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146" name="Google Shape;2146;p84"/>
          <p:cNvSpPr txBox="1"/>
          <p:nvPr/>
        </p:nvSpPr>
        <p:spPr>
          <a:xfrm>
            <a:off x="100760" y="709486"/>
            <a:ext cx="2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1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2147" name="Google Shape;2147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9550" y="3961237"/>
            <a:ext cx="3455800" cy="112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8" name="Google Shape;2148;p84"/>
          <p:cNvSpPr/>
          <p:nvPr/>
        </p:nvSpPr>
        <p:spPr>
          <a:xfrm>
            <a:off x="322150" y="1177725"/>
            <a:ext cx="358200" cy="1484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9" name="Google Shape;2149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02275" y="1394099"/>
            <a:ext cx="843025" cy="13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0" name="Google Shape;2150;p84"/>
          <p:cNvSpPr/>
          <p:nvPr/>
        </p:nvSpPr>
        <p:spPr>
          <a:xfrm>
            <a:off x="523157" y="1036620"/>
            <a:ext cx="280800" cy="2841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151" name="Google Shape;2151;p84"/>
          <p:cNvSpPr txBox="1"/>
          <p:nvPr/>
        </p:nvSpPr>
        <p:spPr>
          <a:xfrm>
            <a:off x="533267" y="980548"/>
            <a:ext cx="2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2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2152" name="Google Shape;2152;p84"/>
          <p:cNvCxnSpPr/>
          <p:nvPr/>
        </p:nvCxnSpPr>
        <p:spPr>
          <a:xfrm>
            <a:off x="2764475" y="4591850"/>
            <a:ext cx="36519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3" name="Google Shape;2153;p84"/>
          <p:cNvCxnSpPr/>
          <p:nvPr/>
        </p:nvCxnSpPr>
        <p:spPr>
          <a:xfrm rot="10800000">
            <a:off x="6413575" y="3972375"/>
            <a:ext cx="0" cy="629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4" name="Google Shape;2154;p84"/>
          <p:cNvCxnSpPr/>
          <p:nvPr/>
        </p:nvCxnSpPr>
        <p:spPr>
          <a:xfrm rot="10800000">
            <a:off x="2951250" y="3961225"/>
            <a:ext cx="3462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5" name="Google Shape;2155;p84"/>
          <p:cNvCxnSpPr>
            <a:stCxn id="2151" idx="3"/>
            <a:endCxn id="2156" idx="1"/>
          </p:cNvCxnSpPr>
          <p:nvPr/>
        </p:nvCxnSpPr>
        <p:spPr>
          <a:xfrm>
            <a:off x="754667" y="1180648"/>
            <a:ext cx="3072000" cy="15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57" name="Google Shape;2157;p84"/>
          <p:cNvSpPr txBox="1"/>
          <p:nvPr/>
        </p:nvSpPr>
        <p:spPr>
          <a:xfrm>
            <a:off x="897162" y="1035692"/>
            <a:ext cx="143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(임의로 선택 클릭)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158" name="Google Shape;2158;p84"/>
          <p:cNvCxnSpPr/>
          <p:nvPr/>
        </p:nvCxnSpPr>
        <p:spPr>
          <a:xfrm rot="10800000">
            <a:off x="2466700" y="1837300"/>
            <a:ext cx="273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59" name="Google Shape;2159;p84"/>
          <p:cNvSpPr/>
          <p:nvPr/>
        </p:nvSpPr>
        <p:spPr>
          <a:xfrm>
            <a:off x="5129125" y="1802475"/>
            <a:ext cx="280800" cy="13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6" name="Google Shape;2156;p84"/>
          <p:cNvSpPr/>
          <p:nvPr/>
        </p:nvSpPr>
        <p:spPr>
          <a:xfrm>
            <a:off x="3826625" y="1170350"/>
            <a:ext cx="171300" cy="338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0" name="Google Shape;2160;p84"/>
          <p:cNvSpPr/>
          <p:nvPr/>
        </p:nvSpPr>
        <p:spPr>
          <a:xfrm>
            <a:off x="1802263" y="1913001"/>
            <a:ext cx="280800" cy="13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1" name="Google Shape;2161;p84"/>
          <p:cNvSpPr/>
          <p:nvPr/>
        </p:nvSpPr>
        <p:spPr>
          <a:xfrm>
            <a:off x="1759050" y="1380750"/>
            <a:ext cx="843000" cy="13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2" name="Google Shape;2162;p84"/>
          <p:cNvSpPr/>
          <p:nvPr/>
        </p:nvSpPr>
        <p:spPr>
          <a:xfrm>
            <a:off x="1759050" y="2470768"/>
            <a:ext cx="571500" cy="13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3" name="Google Shape;2163;p84"/>
          <p:cNvSpPr txBox="1"/>
          <p:nvPr/>
        </p:nvSpPr>
        <p:spPr>
          <a:xfrm>
            <a:off x="4355175" y="1913000"/>
            <a:ext cx="28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4" name="Google Shape;2164;p84"/>
          <p:cNvSpPr/>
          <p:nvPr/>
        </p:nvSpPr>
        <p:spPr>
          <a:xfrm>
            <a:off x="3146500" y="4778875"/>
            <a:ext cx="3173400" cy="29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p85"/>
          <p:cNvSpPr/>
          <p:nvPr/>
        </p:nvSpPr>
        <p:spPr>
          <a:xfrm>
            <a:off x="6557975" y="1050200"/>
            <a:ext cx="25860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0" name="Google Shape;2170;p85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71" name="Google Shape;2171;p85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공간등록 - </a:t>
            </a: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 안내</a:t>
            </a: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정보 입력</a:t>
            </a:r>
            <a:endParaRPr b="1" i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72" name="Google Shape;2172;p85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2173" name="Google Shape;2173;p85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174" name="Google Shape;2174;p85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2175" name="Google Shape;2175;p85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176" name="Google Shape;2176;p85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177" name="Google Shape;2177;p85"/>
          <p:cNvSpPr/>
          <p:nvPr/>
        </p:nvSpPr>
        <p:spPr>
          <a:xfrm>
            <a:off x="6558075" y="753500"/>
            <a:ext cx="25860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78" name="Google Shape;217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149" y="1006200"/>
            <a:ext cx="3012225" cy="34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9" name="Google Shape;2179;p85"/>
          <p:cNvSpPr/>
          <p:nvPr/>
        </p:nvSpPr>
        <p:spPr>
          <a:xfrm>
            <a:off x="243150" y="918225"/>
            <a:ext cx="2351100" cy="303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0" name="Google Shape;2180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4113" y="1006200"/>
            <a:ext cx="3731385" cy="3476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1" name="Google Shape;2181;p85"/>
          <p:cNvCxnSpPr/>
          <p:nvPr/>
        </p:nvCxnSpPr>
        <p:spPr>
          <a:xfrm>
            <a:off x="2534800" y="1412000"/>
            <a:ext cx="35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82" name="Google Shape;2182;p85"/>
          <p:cNvCxnSpPr/>
          <p:nvPr/>
        </p:nvCxnSpPr>
        <p:spPr>
          <a:xfrm>
            <a:off x="2432725" y="2662400"/>
            <a:ext cx="4692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83" name="Google Shape;2183;p85"/>
          <p:cNvCxnSpPr/>
          <p:nvPr/>
        </p:nvCxnSpPr>
        <p:spPr>
          <a:xfrm>
            <a:off x="2190250" y="3640575"/>
            <a:ext cx="69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84" name="Google Shape;2184;p85"/>
          <p:cNvSpPr/>
          <p:nvPr/>
        </p:nvSpPr>
        <p:spPr>
          <a:xfrm>
            <a:off x="82144" y="765558"/>
            <a:ext cx="280800" cy="2841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185" name="Google Shape;2185;p85"/>
          <p:cNvSpPr txBox="1"/>
          <p:nvPr/>
        </p:nvSpPr>
        <p:spPr>
          <a:xfrm>
            <a:off x="100760" y="709486"/>
            <a:ext cx="2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1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186" name="Google Shape;2186;p85"/>
          <p:cNvSpPr/>
          <p:nvPr/>
        </p:nvSpPr>
        <p:spPr>
          <a:xfrm>
            <a:off x="3074950" y="4184975"/>
            <a:ext cx="3483000" cy="36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7" name="Google Shape;2187;p85"/>
          <p:cNvSpPr txBox="1"/>
          <p:nvPr/>
        </p:nvSpPr>
        <p:spPr>
          <a:xfrm>
            <a:off x="6557975" y="1125150"/>
            <a:ext cx="25290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① : 이용 안내 정보 입력</a:t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①-① : 이용시간 안내 입력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①-② : 정기 휴무일 입력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①-③ : 지정 휴무일 입력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①-④ :</a:t>
            </a: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다음 버튼으로 최종 공간입력 완료, 검수신청 알림 확인 후 공간관리 페이지로 이동(검수 대기 상태)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/ 취소하고 호스트 메인 홈페이지로 이동(이전 내용 저장 X)</a:t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p86"/>
          <p:cNvSpPr/>
          <p:nvPr/>
        </p:nvSpPr>
        <p:spPr>
          <a:xfrm>
            <a:off x="650262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3" name="Google Shape;2193;p86"/>
          <p:cNvSpPr txBox="1"/>
          <p:nvPr/>
        </p:nvSpPr>
        <p:spPr>
          <a:xfrm>
            <a:off x="6557975" y="1125150"/>
            <a:ext cx="2529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① : </a:t>
            </a: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공간 기본 정보 수정</a:t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(이전에 등록된 정보가 입력되어 있음)</a:t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①-① : 공간명 수정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①-② : 공간 한줄 수정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①-③ : 공간 소개 수정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④ </a:t>
            </a: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대표이미지 수정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①-⑤ : 주소 수정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② : 저장 및 취소</a:t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②-① : 다음버튼으로 변경내용 저장 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         및 연락처정보 수정 페이지로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         이동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②-② : 취소버튼으로 변경내용 저장                 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         및 공간관리 메인페이지로 이동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4" name="Google Shape;2194;p86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95" name="Google Shape;2195;p86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공간수정 - 기본정보 수정</a:t>
            </a:r>
            <a:endParaRPr b="1" i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96" name="Google Shape;2196;p86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2197" name="Google Shape;2197;p86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198" name="Google Shape;2198;p86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2199" name="Google Shape;2199;p86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00" name="Google Shape;2200;p86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201" name="Google Shape;2201;p86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02" name="Google Shape;2202;p86"/>
          <p:cNvSpPr/>
          <p:nvPr/>
        </p:nvSpPr>
        <p:spPr>
          <a:xfrm>
            <a:off x="202000" y="795649"/>
            <a:ext cx="3676800" cy="4093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3" name="Google Shape;220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50" y="854673"/>
            <a:ext cx="3584475" cy="389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4" name="Google Shape;2204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3825" y="1163550"/>
            <a:ext cx="4030701" cy="172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5" name="Google Shape;2205;p86"/>
          <p:cNvSpPr/>
          <p:nvPr/>
        </p:nvSpPr>
        <p:spPr>
          <a:xfrm>
            <a:off x="2203825" y="1163550"/>
            <a:ext cx="4030800" cy="153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6" name="Google Shape;2206;p86"/>
          <p:cNvSpPr/>
          <p:nvPr/>
        </p:nvSpPr>
        <p:spPr>
          <a:xfrm>
            <a:off x="39244" y="697158"/>
            <a:ext cx="280800" cy="2841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207" name="Google Shape;2207;p86"/>
          <p:cNvSpPr txBox="1"/>
          <p:nvPr/>
        </p:nvSpPr>
        <p:spPr>
          <a:xfrm>
            <a:off x="57860" y="641086"/>
            <a:ext cx="2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1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2208" name="Google Shape;2208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4800" y="3415250"/>
            <a:ext cx="3183574" cy="6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9" name="Google Shape;2209;p86"/>
          <p:cNvSpPr/>
          <p:nvPr/>
        </p:nvSpPr>
        <p:spPr>
          <a:xfrm>
            <a:off x="3319894" y="3320108"/>
            <a:ext cx="280800" cy="2841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210" name="Google Shape;2210;p86"/>
          <p:cNvSpPr txBox="1"/>
          <p:nvPr/>
        </p:nvSpPr>
        <p:spPr>
          <a:xfrm>
            <a:off x="3338510" y="3264036"/>
            <a:ext cx="2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2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211" name="Google Shape;2211;p86"/>
          <p:cNvSpPr/>
          <p:nvPr/>
        </p:nvSpPr>
        <p:spPr>
          <a:xfrm>
            <a:off x="3400070" y="3577404"/>
            <a:ext cx="2727000" cy="267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87"/>
          <p:cNvSpPr/>
          <p:nvPr/>
        </p:nvSpPr>
        <p:spPr>
          <a:xfrm>
            <a:off x="189050" y="1260925"/>
            <a:ext cx="5848200" cy="3604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7" name="Google Shape;221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97" y="1284735"/>
            <a:ext cx="5784978" cy="3557243"/>
          </a:xfrm>
          <a:prstGeom prst="rect">
            <a:avLst/>
          </a:prstGeom>
          <a:noFill/>
          <a:ln>
            <a:noFill/>
          </a:ln>
        </p:spPr>
      </p:pic>
      <p:sp>
        <p:nvSpPr>
          <p:cNvPr id="2218" name="Google Shape;2218;p87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9" name="Google Shape;2219;p87"/>
          <p:cNvSpPr txBox="1"/>
          <p:nvPr/>
        </p:nvSpPr>
        <p:spPr>
          <a:xfrm>
            <a:off x="6557975" y="1125150"/>
            <a:ext cx="25290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① : 수정할 연락처 정보 입력</a:t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(이전에 등록된 정보가 입력되어 있음)</a:t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①-① : 이메일 입력(정규식 검사)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①-② : 휴대폰 번호 입력(정규식)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①-③ : 대표전화 번호 입력(정규식)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④ </a:t>
            </a: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다음 입력 페이지로 이동 / 취소하고 호스트 메인 홈페이지로 이동</a:t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20" name="Google Shape;2220;p87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21" name="Google Shape;2221;p87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공간수정 - 연락처 정보 수정</a:t>
            </a:r>
            <a:endParaRPr b="1" i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22" name="Google Shape;2222;p87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2223" name="Google Shape;2223;p87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224" name="Google Shape;2224;p87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2225" name="Google Shape;2225;p87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26" name="Google Shape;2226;p87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227" name="Google Shape;2227;p87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28" name="Google Shape;2228;p87"/>
          <p:cNvSpPr/>
          <p:nvPr/>
        </p:nvSpPr>
        <p:spPr>
          <a:xfrm>
            <a:off x="39256" y="1091121"/>
            <a:ext cx="280800" cy="2841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229" name="Google Shape;2229;p87"/>
          <p:cNvSpPr txBox="1"/>
          <p:nvPr/>
        </p:nvSpPr>
        <p:spPr>
          <a:xfrm>
            <a:off x="57872" y="1035049"/>
            <a:ext cx="2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1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4" name="Google Shape;223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2989" y="584513"/>
            <a:ext cx="2352040" cy="131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5" name="Google Shape;2235;p88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6" name="Google Shape;2236;p88"/>
          <p:cNvSpPr txBox="1"/>
          <p:nvPr/>
        </p:nvSpPr>
        <p:spPr>
          <a:xfrm>
            <a:off x="6557975" y="1125150"/>
            <a:ext cx="25290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① : 상세 정보 수정</a:t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①-① : 상세이미지 첨부(각 1개)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①-② : 최소 수용인원 입력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①-③ : 최대 수용인원 입력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①-④ : 웹 사이트 입력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</a:t>
            </a: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⑤</a:t>
            </a: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: 다음 입력 페이지로 이동 / 취소하고 호스트 메인 홈페이지로 이동</a:t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② : 상세이미지 업로드 기능(설정할 이미지파일을 1개 선택 후 확인을 누르면 해당 파일명이 자동으로 입력된다.](대표이미지 방식과 동일)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37" name="Google Shape;2237;p88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38" name="Google Shape;2238;p88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공간수정 - 상세 정보 수정</a:t>
            </a:r>
            <a:endParaRPr b="1" i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39" name="Google Shape;2239;p88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2240" name="Google Shape;2240;p88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241" name="Google Shape;2241;p88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2242" name="Google Shape;2242;p88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43" name="Google Shape;2243;p88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244" name="Google Shape;2244;p88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45" name="Google Shape;2245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025" y="980550"/>
            <a:ext cx="3600426" cy="3595574"/>
          </a:xfrm>
          <a:prstGeom prst="rect">
            <a:avLst/>
          </a:prstGeom>
          <a:noFill/>
          <a:ln>
            <a:noFill/>
          </a:ln>
        </p:spPr>
      </p:pic>
      <p:sp>
        <p:nvSpPr>
          <p:cNvPr id="2246" name="Google Shape;2246;p88"/>
          <p:cNvSpPr/>
          <p:nvPr/>
        </p:nvSpPr>
        <p:spPr>
          <a:xfrm>
            <a:off x="235375" y="905925"/>
            <a:ext cx="2725200" cy="3687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7" name="Google Shape;2247;p88"/>
          <p:cNvSpPr/>
          <p:nvPr/>
        </p:nvSpPr>
        <p:spPr>
          <a:xfrm>
            <a:off x="82144" y="765558"/>
            <a:ext cx="280800" cy="2841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248" name="Google Shape;2248;p88"/>
          <p:cNvSpPr txBox="1"/>
          <p:nvPr/>
        </p:nvSpPr>
        <p:spPr>
          <a:xfrm>
            <a:off x="100760" y="709486"/>
            <a:ext cx="2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1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2249" name="Google Shape;2249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9550" y="3961237"/>
            <a:ext cx="3455800" cy="112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0" name="Google Shape;2250;p88"/>
          <p:cNvSpPr/>
          <p:nvPr/>
        </p:nvSpPr>
        <p:spPr>
          <a:xfrm>
            <a:off x="322150" y="1177725"/>
            <a:ext cx="358200" cy="1484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1" name="Google Shape;2251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02275" y="1394099"/>
            <a:ext cx="843025" cy="13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2" name="Google Shape;2252;p88"/>
          <p:cNvSpPr/>
          <p:nvPr/>
        </p:nvSpPr>
        <p:spPr>
          <a:xfrm>
            <a:off x="523157" y="1036620"/>
            <a:ext cx="280800" cy="2841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253" name="Google Shape;2253;p88"/>
          <p:cNvSpPr txBox="1"/>
          <p:nvPr/>
        </p:nvSpPr>
        <p:spPr>
          <a:xfrm>
            <a:off x="533267" y="980548"/>
            <a:ext cx="2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2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2254" name="Google Shape;2254;p88"/>
          <p:cNvCxnSpPr/>
          <p:nvPr/>
        </p:nvCxnSpPr>
        <p:spPr>
          <a:xfrm>
            <a:off x="2764475" y="4591850"/>
            <a:ext cx="36519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5" name="Google Shape;2255;p88"/>
          <p:cNvCxnSpPr/>
          <p:nvPr/>
        </p:nvCxnSpPr>
        <p:spPr>
          <a:xfrm rot="10800000">
            <a:off x="6413575" y="3972375"/>
            <a:ext cx="0" cy="629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6" name="Google Shape;2256;p88"/>
          <p:cNvCxnSpPr/>
          <p:nvPr/>
        </p:nvCxnSpPr>
        <p:spPr>
          <a:xfrm rot="10800000">
            <a:off x="2951250" y="3961225"/>
            <a:ext cx="3462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7" name="Google Shape;2257;p88"/>
          <p:cNvCxnSpPr>
            <a:stCxn id="2253" idx="3"/>
            <a:endCxn id="2258" idx="1"/>
          </p:cNvCxnSpPr>
          <p:nvPr/>
        </p:nvCxnSpPr>
        <p:spPr>
          <a:xfrm>
            <a:off x="754667" y="1180648"/>
            <a:ext cx="3072000" cy="15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59" name="Google Shape;2259;p88"/>
          <p:cNvSpPr txBox="1"/>
          <p:nvPr/>
        </p:nvSpPr>
        <p:spPr>
          <a:xfrm>
            <a:off x="897162" y="1035692"/>
            <a:ext cx="143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(임의로 선택 클릭)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260" name="Google Shape;2260;p88"/>
          <p:cNvCxnSpPr/>
          <p:nvPr/>
        </p:nvCxnSpPr>
        <p:spPr>
          <a:xfrm rot="10800000">
            <a:off x="2466700" y="1837300"/>
            <a:ext cx="273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61" name="Google Shape;2261;p88"/>
          <p:cNvSpPr/>
          <p:nvPr/>
        </p:nvSpPr>
        <p:spPr>
          <a:xfrm>
            <a:off x="5129125" y="1802475"/>
            <a:ext cx="280800" cy="13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8" name="Google Shape;2258;p88"/>
          <p:cNvSpPr/>
          <p:nvPr/>
        </p:nvSpPr>
        <p:spPr>
          <a:xfrm>
            <a:off x="3826625" y="1170350"/>
            <a:ext cx="171300" cy="338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2" name="Google Shape;2262;p88"/>
          <p:cNvSpPr/>
          <p:nvPr/>
        </p:nvSpPr>
        <p:spPr>
          <a:xfrm>
            <a:off x="1802263" y="1913001"/>
            <a:ext cx="280800" cy="13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3" name="Google Shape;2263;p88"/>
          <p:cNvSpPr/>
          <p:nvPr/>
        </p:nvSpPr>
        <p:spPr>
          <a:xfrm>
            <a:off x="1759050" y="1380750"/>
            <a:ext cx="843000" cy="13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4" name="Google Shape;2264;p88"/>
          <p:cNvSpPr/>
          <p:nvPr/>
        </p:nvSpPr>
        <p:spPr>
          <a:xfrm>
            <a:off x="1759050" y="2470768"/>
            <a:ext cx="571500" cy="13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5" name="Google Shape;2265;p88"/>
          <p:cNvSpPr txBox="1"/>
          <p:nvPr/>
        </p:nvSpPr>
        <p:spPr>
          <a:xfrm>
            <a:off x="4355175" y="1913000"/>
            <a:ext cx="28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66" name="Google Shape;2266;p88"/>
          <p:cNvSpPr/>
          <p:nvPr/>
        </p:nvSpPr>
        <p:spPr>
          <a:xfrm>
            <a:off x="3146500" y="4778875"/>
            <a:ext cx="3173400" cy="29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0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p89"/>
          <p:cNvSpPr/>
          <p:nvPr/>
        </p:nvSpPr>
        <p:spPr>
          <a:xfrm>
            <a:off x="6557975" y="1050200"/>
            <a:ext cx="25860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2" name="Google Shape;2272;p89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73" name="Google Shape;2273;p89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공간수정 - 이용 안내 정보 수정</a:t>
            </a:r>
            <a:endParaRPr b="1" i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74" name="Google Shape;2274;p89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2275" name="Google Shape;2275;p89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276" name="Google Shape;2276;p89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2277" name="Google Shape;2277;p89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78" name="Google Shape;2278;p89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279" name="Google Shape;2279;p89"/>
          <p:cNvSpPr/>
          <p:nvPr/>
        </p:nvSpPr>
        <p:spPr>
          <a:xfrm>
            <a:off x="6558075" y="753500"/>
            <a:ext cx="25860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80" name="Google Shape;2280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149" y="1006200"/>
            <a:ext cx="3012225" cy="34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1" name="Google Shape;2281;p89"/>
          <p:cNvSpPr/>
          <p:nvPr/>
        </p:nvSpPr>
        <p:spPr>
          <a:xfrm>
            <a:off x="243150" y="918225"/>
            <a:ext cx="2351100" cy="303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2" name="Google Shape;2282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4113" y="1006200"/>
            <a:ext cx="3731385" cy="3476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83" name="Google Shape;2283;p89"/>
          <p:cNvCxnSpPr/>
          <p:nvPr/>
        </p:nvCxnSpPr>
        <p:spPr>
          <a:xfrm>
            <a:off x="2534800" y="1412000"/>
            <a:ext cx="35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84" name="Google Shape;2284;p89"/>
          <p:cNvCxnSpPr/>
          <p:nvPr/>
        </p:nvCxnSpPr>
        <p:spPr>
          <a:xfrm>
            <a:off x="2432725" y="2662400"/>
            <a:ext cx="4692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85" name="Google Shape;2285;p89"/>
          <p:cNvCxnSpPr/>
          <p:nvPr/>
        </p:nvCxnSpPr>
        <p:spPr>
          <a:xfrm>
            <a:off x="2190250" y="3640575"/>
            <a:ext cx="69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86" name="Google Shape;2286;p89"/>
          <p:cNvSpPr/>
          <p:nvPr/>
        </p:nvSpPr>
        <p:spPr>
          <a:xfrm>
            <a:off x="82144" y="765558"/>
            <a:ext cx="280800" cy="284100"/>
          </a:xfrm>
          <a:prstGeom prst="ellipse">
            <a:avLst/>
          </a:prstGeom>
          <a:solidFill>
            <a:srgbClr val="FDBE3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43C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287" name="Google Shape;2287;p89"/>
          <p:cNvSpPr txBox="1"/>
          <p:nvPr/>
        </p:nvSpPr>
        <p:spPr>
          <a:xfrm>
            <a:off x="100760" y="709486"/>
            <a:ext cx="2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M Serif Display"/>
                <a:ea typeface="DM Serif Display"/>
                <a:cs typeface="DM Serif Display"/>
                <a:sym typeface="DM Serif Display"/>
              </a:rPr>
              <a:t>1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288" name="Google Shape;2288;p89"/>
          <p:cNvSpPr/>
          <p:nvPr/>
        </p:nvSpPr>
        <p:spPr>
          <a:xfrm>
            <a:off x="3074950" y="4184975"/>
            <a:ext cx="3483000" cy="36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9" name="Google Shape;2289;p89"/>
          <p:cNvSpPr txBox="1"/>
          <p:nvPr/>
        </p:nvSpPr>
        <p:spPr>
          <a:xfrm>
            <a:off x="6557975" y="1125150"/>
            <a:ext cx="25290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① : 이용 안내 정보 수정</a:t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①-① : 이용시간 안내 입력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①-② : 정기 휴무일 입력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①-③ : 지정 휴무일 입력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①-④ :다음 버튼으로 최종 공간입력 완료, 검수신청 알림 확인 후 공간관리 페이지로 이동(검수 대기 상태)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/ 취소하고 호스트 메인 홈페이지로 이동(이전 내용 저장 X)</a:t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3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4" name="Google Shape;2294;p90"/>
          <p:cNvPicPr preferRelativeResize="0"/>
          <p:nvPr/>
        </p:nvPicPr>
        <p:blipFill rotWithShape="1">
          <a:blip r:embed="rId3">
            <a:alphaModFix/>
          </a:blip>
          <a:srcRect b="6795" l="0" r="0" t="58935"/>
          <a:stretch/>
        </p:blipFill>
        <p:spPr>
          <a:xfrm>
            <a:off x="2369500" y="853450"/>
            <a:ext cx="1660852" cy="2520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5" name="Google Shape;2295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6950" y="2080663"/>
            <a:ext cx="3308449" cy="264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6" name="Google Shape;2296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049" y="753489"/>
            <a:ext cx="1660850" cy="4291462"/>
          </a:xfrm>
          <a:prstGeom prst="rect">
            <a:avLst/>
          </a:prstGeom>
          <a:noFill/>
          <a:ln>
            <a:noFill/>
          </a:ln>
        </p:spPr>
      </p:pic>
      <p:sp>
        <p:nvSpPr>
          <p:cNvPr id="2297" name="Google Shape;2297;p90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98" name="Google Shape;2298;p90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호스트 공간상세페이지</a:t>
            </a:r>
            <a:endParaRPr b="1" i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99" name="Google Shape;2299;p90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2300" name="Google Shape;2300;p90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301" name="Google Shape;2301;p90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2302" name="Google Shape;2302;p90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03" name="Google Shape;2303;p90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304" name="Google Shape;2304;p90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5" name="Google Shape;2305;p90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06" name="Google Shape;2306;p90"/>
          <p:cNvSpPr txBox="1"/>
          <p:nvPr/>
        </p:nvSpPr>
        <p:spPr>
          <a:xfrm>
            <a:off x="6557975" y="1125150"/>
            <a:ext cx="2529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① : 공간명, 공간 한줄 설명,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       카테고리 표시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② : 공간 상세사진 슬라이드로 확인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07" name="Google Shape;2307;p90"/>
          <p:cNvSpPr/>
          <p:nvPr/>
        </p:nvSpPr>
        <p:spPr>
          <a:xfrm>
            <a:off x="320050" y="801625"/>
            <a:ext cx="1567200" cy="1258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08" name="Google Shape;2308;p90"/>
          <p:cNvCxnSpPr>
            <a:stCxn id="2307" idx="3"/>
          </p:cNvCxnSpPr>
          <p:nvPr/>
        </p:nvCxnSpPr>
        <p:spPr>
          <a:xfrm>
            <a:off x="1887250" y="1430725"/>
            <a:ext cx="1055700" cy="660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09" name="Google Shape;2309;p90"/>
          <p:cNvSpPr/>
          <p:nvPr/>
        </p:nvSpPr>
        <p:spPr>
          <a:xfrm>
            <a:off x="2934400" y="2082325"/>
            <a:ext cx="3221100" cy="264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10" name="Google Shape;2310;p90"/>
          <p:cNvGrpSpPr/>
          <p:nvPr/>
        </p:nvGrpSpPr>
        <p:grpSpPr>
          <a:xfrm>
            <a:off x="4329713" y="1852337"/>
            <a:ext cx="342900" cy="400200"/>
            <a:chOff x="9544050" y="-2212550"/>
            <a:chExt cx="342900" cy="400200"/>
          </a:xfrm>
        </p:grpSpPr>
        <p:sp>
          <p:nvSpPr>
            <p:cNvPr id="2311" name="Google Shape;2311;p90"/>
            <p:cNvSpPr/>
            <p:nvPr/>
          </p:nvSpPr>
          <p:spPr>
            <a:xfrm>
              <a:off x="9544050" y="-218392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312" name="Google Shape;2312;p90"/>
            <p:cNvSpPr txBox="1"/>
            <p:nvPr/>
          </p:nvSpPr>
          <p:spPr>
            <a:xfrm>
              <a:off x="9580200" y="-221255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2313" name="Google Shape;2313;p90"/>
          <p:cNvGrpSpPr/>
          <p:nvPr/>
        </p:nvGrpSpPr>
        <p:grpSpPr>
          <a:xfrm>
            <a:off x="5812488" y="2429462"/>
            <a:ext cx="342900" cy="400200"/>
            <a:chOff x="9544050" y="-2212550"/>
            <a:chExt cx="342900" cy="400200"/>
          </a:xfrm>
        </p:grpSpPr>
        <p:sp>
          <p:nvSpPr>
            <p:cNvPr id="2314" name="Google Shape;2314;p90"/>
            <p:cNvSpPr/>
            <p:nvPr/>
          </p:nvSpPr>
          <p:spPr>
            <a:xfrm>
              <a:off x="9544050" y="-218392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315" name="Google Shape;2315;p90"/>
            <p:cNvSpPr txBox="1"/>
            <p:nvPr/>
          </p:nvSpPr>
          <p:spPr>
            <a:xfrm>
              <a:off x="9580200" y="-221255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9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0" name="Google Shape;232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49" y="753489"/>
            <a:ext cx="1660850" cy="4291462"/>
          </a:xfrm>
          <a:prstGeom prst="rect">
            <a:avLst/>
          </a:prstGeom>
          <a:noFill/>
          <a:ln>
            <a:noFill/>
          </a:ln>
        </p:spPr>
      </p:pic>
      <p:sp>
        <p:nvSpPr>
          <p:cNvPr id="2321" name="Google Shape;2321;p91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22" name="Google Shape;2322;p91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호스트 공간상세페이지</a:t>
            </a:r>
            <a:endParaRPr b="1" i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323" name="Google Shape;2323;p91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2324" name="Google Shape;2324;p91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325" name="Google Shape;2325;p91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2326" name="Google Shape;2326;p91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27" name="Google Shape;2327;p91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328" name="Google Shape;2328;p91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9" name="Google Shape;2329;p91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30" name="Google Shape;2330;p91"/>
          <p:cNvSpPr txBox="1"/>
          <p:nvPr/>
        </p:nvSpPr>
        <p:spPr>
          <a:xfrm>
            <a:off x="6557975" y="1125150"/>
            <a:ext cx="2529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① : 공간소개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② : 시설 안내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③ : 예약시 주의사항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31" name="Google Shape;2331;p91"/>
          <p:cNvSpPr/>
          <p:nvPr/>
        </p:nvSpPr>
        <p:spPr>
          <a:xfrm>
            <a:off x="320050" y="2082325"/>
            <a:ext cx="1567200" cy="2049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2" name="Google Shape;2332;p91"/>
          <p:cNvPicPr preferRelativeResize="0"/>
          <p:nvPr/>
        </p:nvPicPr>
        <p:blipFill rotWithShape="1">
          <a:blip r:embed="rId4">
            <a:alphaModFix/>
          </a:blip>
          <a:srcRect b="6795" l="0" r="0" t="58935"/>
          <a:stretch/>
        </p:blipFill>
        <p:spPr>
          <a:xfrm>
            <a:off x="2369500" y="853450"/>
            <a:ext cx="1660852" cy="25209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33" name="Google Shape;2333;p91"/>
          <p:cNvCxnSpPr>
            <a:stCxn id="2331" idx="3"/>
          </p:cNvCxnSpPr>
          <p:nvPr/>
        </p:nvCxnSpPr>
        <p:spPr>
          <a:xfrm flipH="1" rot="10800000">
            <a:off x="1887250" y="2825275"/>
            <a:ext cx="794100" cy="282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34" name="Google Shape;2334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1352" y="1106935"/>
            <a:ext cx="2169223" cy="3718667"/>
          </a:xfrm>
          <a:prstGeom prst="rect">
            <a:avLst/>
          </a:prstGeom>
          <a:noFill/>
          <a:ln>
            <a:noFill/>
          </a:ln>
        </p:spPr>
      </p:pic>
      <p:sp>
        <p:nvSpPr>
          <p:cNvPr id="2335" name="Google Shape;2335;p91"/>
          <p:cNvSpPr/>
          <p:nvPr/>
        </p:nvSpPr>
        <p:spPr>
          <a:xfrm>
            <a:off x="2681350" y="1089010"/>
            <a:ext cx="2169300" cy="3718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6" name="Google Shape;2336;p91"/>
          <p:cNvGrpSpPr/>
          <p:nvPr/>
        </p:nvGrpSpPr>
        <p:grpSpPr>
          <a:xfrm>
            <a:off x="3066275" y="980462"/>
            <a:ext cx="342900" cy="400200"/>
            <a:chOff x="9544050" y="-2212550"/>
            <a:chExt cx="342900" cy="400200"/>
          </a:xfrm>
        </p:grpSpPr>
        <p:sp>
          <p:nvSpPr>
            <p:cNvPr id="2337" name="Google Shape;2337;p91"/>
            <p:cNvSpPr/>
            <p:nvPr/>
          </p:nvSpPr>
          <p:spPr>
            <a:xfrm>
              <a:off x="9544050" y="-218392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338" name="Google Shape;2338;p91"/>
            <p:cNvSpPr txBox="1"/>
            <p:nvPr/>
          </p:nvSpPr>
          <p:spPr>
            <a:xfrm>
              <a:off x="9580200" y="-221255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2339" name="Google Shape;2339;p91"/>
          <p:cNvGrpSpPr/>
          <p:nvPr/>
        </p:nvGrpSpPr>
        <p:grpSpPr>
          <a:xfrm>
            <a:off x="3113425" y="2825287"/>
            <a:ext cx="342900" cy="400200"/>
            <a:chOff x="9544050" y="-2212550"/>
            <a:chExt cx="342900" cy="400200"/>
          </a:xfrm>
        </p:grpSpPr>
        <p:sp>
          <p:nvSpPr>
            <p:cNvPr id="2340" name="Google Shape;2340;p91"/>
            <p:cNvSpPr/>
            <p:nvPr/>
          </p:nvSpPr>
          <p:spPr>
            <a:xfrm>
              <a:off x="9544050" y="-218392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341" name="Google Shape;2341;p91"/>
            <p:cNvSpPr txBox="1"/>
            <p:nvPr/>
          </p:nvSpPr>
          <p:spPr>
            <a:xfrm>
              <a:off x="9580200" y="-221255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2342" name="Google Shape;2342;p91"/>
          <p:cNvGrpSpPr/>
          <p:nvPr/>
        </p:nvGrpSpPr>
        <p:grpSpPr>
          <a:xfrm>
            <a:off x="3299550" y="4000437"/>
            <a:ext cx="342900" cy="400200"/>
            <a:chOff x="9544050" y="-2212550"/>
            <a:chExt cx="342900" cy="400200"/>
          </a:xfrm>
        </p:grpSpPr>
        <p:sp>
          <p:nvSpPr>
            <p:cNvPr id="2343" name="Google Shape;2343;p91"/>
            <p:cNvSpPr/>
            <p:nvPr/>
          </p:nvSpPr>
          <p:spPr>
            <a:xfrm>
              <a:off x="9544050" y="-218392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344" name="Google Shape;2344;p91"/>
            <p:cNvSpPr txBox="1"/>
            <p:nvPr/>
          </p:nvSpPr>
          <p:spPr>
            <a:xfrm>
              <a:off x="9580200" y="-221255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3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8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9" name="Google Shape;234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49" y="753489"/>
            <a:ext cx="1660850" cy="4291462"/>
          </a:xfrm>
          <a:prstGeom prst="rect">
            <a:avLst/>
          </a:prstGeom>
          <a:noFill/>
          <a:ln>
            <a:noFill/>
          </a:ln>
        </p:spPr>
      </p:pic>
      <p:sp>
        <p:nvSpPr>
          <p:cNvPr id="2350" name="Google Shape;2350;p92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1" name="Google Shape;2351;p92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호스트 공간상세페이지</a:t>
            </a:r>
            <a:endParaRPr b="1" i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352" name="Google Shape;2352;p92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2353" name="Google Shape;2353;p92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354" name="Google Shape;2354;p92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2355" name="Google Shape;2355;p92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56" name="Google Shape;2356;p92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357" name="Google Shape;2357;p92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8" name="Google Shape;2358;p92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9" name="Google Shape;2359;p92"/>
          <p:cNvSpPr txBox="1"/>
          <p:nvPr/>
        </p:nvSpPr>
        <p:spPr>
          <a:xfrm>
            <a:off x="6557975" y="1125150"/>
            <a:ext cx="25290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① : 이용후기 게시글 갯수, 평균별점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      표시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② : 사진 후기만 보기 버튼 클릭시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       사진이 등록된 후기만 조회 가능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③ : 별점 표시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④ : 로그인한 회원정보가 작성자의</a:t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      회원코드와 일치할 경우 수정,</a:t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      삭제 버튼 표시</a:t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⑤ : 호스트의 답글이 있을 경우 답글     </a:t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       표시</a:t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60" name="Google Shape;2360;p92"/>
          <p:cNvSpPr/>
          <p:nvPr/>
        </p:nvSpPr>
        <p:spPr>
          <a:xfrm>
            <a:off x="320050" y="4233475"/>
            <a:ext cx="1660800" cy="760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61" name="Google Shape;2361;p92"/>
          <p:cNvCxnSpPr>
            <a:stCxn id="2360" idx="3"/>
          </p:cNvCxnSpPr>
          <p:nvPr/>
        </p:nvCxnSpPr>
        <p:spPr>
          <a:xfrm flipH="1" rot="10800000">
            <a:off x="1980850" y="3853975"/>
            <a:ext cx="472800" cy="75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62" name="Google Shape;2362;p92"/>
          <p:cNvPicPr preferRelativeResize="0"/>
          <p:nvPr/>
        </p:nvPicPr>
        <p:blipFill rotWithShape="1">
          <a:blip r:embed="rId4">
            <a:alphaModFix/>
          </a:blip>
          <a:srcRect b="7526" l="0" r="0" t="57003"/>
          <a:stretch/>
        </p:blipFill>
        <p:spPr>
          <a:xfrm>
            <a:off x="2439100" y="753499"/>
            <a:ext cx="2132900" cy="3076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3" name="Google Shape;2363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5624" y="753512"/>
            <a:ext cx="3489951" cy="433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4" name="Google Shape;2364;p92"/>
          <p:cNvSpPr/>
          <p:nvPr/>
        </p:nvSpPr>
        <p:spPr>
          <a:xfrm>
            <a:off x="2425625" y="753500"/>
            <a:ext cx="3489900" cy="4331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5" name="Google Shape;2365;p92"/>
          <p:cNvGrpSpPr/>
          <p:nvPr/>
        </p:nvGrpSpPr>
        <p:grpSpPr>
          <a:xfrm>
            <a:off x="3748700" y="701743"/>
            <a:ext cx="342900" cy="400200"/>
            <a:chOff x="9544050" y="-2212550"/>
            <a:chExt cx="342900" cy="400200"/>
          </a:xfrm>
        </p:grpSpPr>
        <p:sp>
          <p:nvSpPr>
            <p:cNvPr id="2366" name="Google Shape;2366;p92"/>
            <p:cNvSpPr/>
            <p:nvPr/>
          </p:nvSpPr>
          <p:spPr>
            <a:xfrm>
              <a:off x="9544050" y="-218392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367" name="Google Shape;2367;p92"/>
            <p:cNvSpPr txBox="1"/>
            <p:nvPr/>
          </p:nvSpPr>
          <p:spPr>
            <a:xfrm>
              <a:off x="9580200" y="-221255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2368" name="Google Shape;2368;p92"/>
          <p:cNvSpPr/>
          <p:nvPr/>
        </p:nvSpPr>
        <p:spPr>
          <a:xfrm>
            <a:off x="4957450" y="1101950"/>
            <a:ext cx="908400" cy="23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9" name="Google Shape;2369;p92"/>
          <p:cNvGrpSpPr/>
          <p:nvPr/>
        </p:nvGrpSpPr>
        <p:grpSpPr>
          <a:xfrm>
            <a:off x="4614550" y="1018400"/>
            <a:ext cx="342900" cy="400200"/>
            <a:chOff x="2743700" y="779813"/>
            <a:chExt cx="342900" cy="400200"/>
          </a:xfrm>
        </p:grpSpPr>
        <p:sp>
          <p:nvSpPr>
            <p:cNvPr id="2370" name="Google Shape;2370;p92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371" name="Google Shape;2371;p92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2372" name="Google Shape;2372;p92"/>
          <p:cNvSpPr/>
          <p:nvPr/>
        </p:nvSpPr>
        <p:spPr>
          <a:xfrm>
            <a:off x="5471800" y="2107950"/>
            <a:ext cx="393900" cy="23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3" name="Google Shape;2373;p92"/>
          <p:cNvGrpSpPr/>
          <p:nvPr/>
        </p:nvGrpSpPr>
        <p:grpSpPr>
          <a:xfrm>
            <a:off x="5128900" y="2024400"/>
            <a:ext cx="342900" cy="400200"/>
            <a:chOff x="2743700" y="779813"/>
            <a:chExt cx="342900" cy="400200"/>
          </a:xfrm>
        </p:grpSpPr>
        <p:sp>
          <p:nvSpPr>
            <p:cNvPr id="2374" name="Google Shape;2374;p92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375" name="Google Shape;2375;p92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3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2376" name="Google Shape;2376;p92"/>
          <p:cNvSpPr/>
          <p:nvPr/>
        </p:nvSpPr>
        <p:spPr>
          <a:xfrm>
            <a:off x="2499275" y="3355500"/>
            <a:ext cx="393900" cy="23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7" name="Google Shape;2377;p92"/>
          <p:cNvGrpSpPr/>
          <p:nvPr/>
        </p:nvGrpSpPr>
        <p:grpSpPr>
          <a:xfrm>
            <a:off x="2156375" y="3271950"/>
            <a:ext cx="342900" cy="400200"/>
            <a:chOff x="2743700" y="779813"/>
            <a:chExt cx="342900" cy="400200"/>
          </a:xfrm>
        </p:grpSpPr>
        <p:sp>
          <p:nvSpPr>
            <p:cNvPr id="2378" name="Google Shape;2378;p92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379" name="Google Shape;2379;p92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4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2380" name="Google Shape;2380;p92"/>
          <p:cNvSpPr/>
          <p:nvPr/>
        </p:nvSpPr>
        <p:spPr>
          <a:xfrm>
            <a:off x="2596950" y="3672150"/>
            <a:ext cx="1211400" cy="51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1" name="Google Shape;2381;p92"/>
          <p:cNvGrpSpPr/>
          <p:nvPr/>
        </p:nvGrpSpPr>
        <p:grpSpPr>
          <a:xfrm>
            <a:off x="3637525" y="3512800"/>
            <a:ext cx="342900" cy="400200"/>
            <a:chOff x="2743700" y="779813"/>
            <a:chExt cx="342900" cy="400200"/>
          </a:xfrm>
        </p:grpSpPr>
        <p:sp>
          <p:nvSpPr>
            <p:cNvPr id="2382" name="Google Shape;2382;p92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383" name="Google Shape;2383;p92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5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7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p93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89" name="Google Shape;2389;p93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호스트 공간상세페이지</a:t>
            </a:r>
            <a:endParaRPr b="1" i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390" name="Google Shape;2390;p93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2391" name="Google Shape;2391;p93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392" name="Google Shape;2392;p93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2393" name="Google Shape;2393;p93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94" name="Google Shape;2394;p93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395" name="Google Shape;2395;p93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6" name="Google Shape;2396;p93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97" name="Google Shape;2397;p93"/>
          <p:cNvSpPr txBox="1"/>
          <p:nvPr/>
        </p:nvSpPr>
        <p:spPr>
          <a:xfrm>
            <a:off x="6557975" y="1125150"/>
            <a:ext cx="25290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① : 호스트 정보 출력.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      호스트 닉네임, 사업자번호, 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      상호명, 대표자명, 사업자유형.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      주업태, 주종목, 주소, 웹사이트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      주소 정보 조회.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② : 웹사이트 주소 클릭시 해당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      웹사이트로 이동.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③ : 해당 공간의 위치정보 지도상</a:t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      조회.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98" name="Google Shape;2398;p93"/>
          <p:cNvPicPr preferRelativeResize="0"/>
          <p:nvPr/>
        </p:nvPicPr>
        <p:blipFill rotWithShape="1">
          <a:blip r:embed="rId3">
            <a:alphaModFix/>
          </a:blip>
          <a:srcRect b="6795" l="0" r="0" t="58935"/>
          <a:stretch/>
        </p:blipFill>
        <p:spPr>
          <a:xfrm>
            <a:off x="320050" y="915750"/>
            <a:ext cx="1660852" cy="25209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9" name="Google Shape;2399;p93"/>
          <p:cNvCxnSpPr>
            <a:stCxn id="2400" idx="3"/>
          </p:cNvCxnSpPr>
          <p:nvPr/>
        </p:nvCxnSpPr>
        <p:spPr>
          <a:xfrm>
            <a:off x="1934075" y="1125900"/>
            <a:ext cx="182400" cy="114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00" name="Google Shape;2400;p93"/>
          <p:cNvSpPr/>
          <p:nvPr/>
        </p:nvSpPr>
        <p:spPr>
          <a:xfrm>
            <a:off x="366875" y="915750"/>
            <a:ext cx="1567200" cy="420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1" name="Google Shape;2401;p93"/>
          <p:cNvSpPr/>
          <p:nvPr/>
        </p:nvSpPr>
        <p:spPr>
          <a:xfrm>
            <a:off x="366875" y="1345950"/>
            <a:ext cx="1567200" cy="534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02" name="Google Shape;2402;p93"/>
          <p:cNvCxnSpPr/>
          <p:nvPr/>
        </p:nvCxnSpPr>
        <p:spPr>
          <a:xfrm>
            <a:off x="1074000" y="1890750"/>
            <a:ext cx="1287000" cy="1862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03" name="Google Shape;2403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2394" y="880031"/>
            <a:ext cx="4371974" cy="226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4" name="Google Shape;2404;p93"/>
          <p:cNvSpPr/>
          <p:nvPr/>
        </p:nvSpPr>
        <p:spPr>
          <a:xfrm>
            <a:off x="2132425" y="880075"/>
            <a:ext cx="4371900" cy="2262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5" name="Google Shape;2405;p93"/>
          <p:cNvSpPr/>
          <p:nvPr/>
        </p:nvSpPr>
        <p:spPr>
          <a:xfrm>
            <a:off x="3368875" y="2693925"/>
            <a:ext cx="1562400" cy="18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6" name="Google Shape;2406;p93"/>
          <p:cNvGrpSpPr/>
          <p:nvPr/>
        </p:nvGrpSpPr>
        <p:grpSpPr>
          <a:xfrm>
            <a:off x="3025975" y="2482125"/>
            <a:ext cx="342900" cy="400200"/>
            <a:chOff x="2743700" y="779813"/>
            <a:chExt cx="342900" cy="400200"/>
          </a:xfrm>
        </p:grpSpPr>
        <p:sp>
          <p:nvSpPr>
            <p:cNvPr id="2407" name="Google Shape;2407;p93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408" name="Google Shape;2408;p93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pic>
        <p:nvPicPr>
          <p:cNvPr id="2409" name="Google Shape;2409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3400" y="2937050"/>
            <a:ext cx="3069474" cy="1826526"/>
          </a:xfrm>
          <a:prstGeom prst="rect">
            <a:avLst/>
          </a:prstGeom>
          <a:noFill/>
          <a:ln>
            <a:noFill/>
          </a:ln>
        </p:spPr>
      </p:pic>
      <p:sp>
        <p:nvSpPr>
          <p:cNvPr id="2410" name="Google Shape;2410;p93"/>
          <p:cNvSpPr/>
          <p:nvPr/>
        </p:nvSpPr>
        <p:spPr>
          <a:xfrm>
            <a:off x="2351600" y="2937050"/>
            <a:ext cx="3069600" cy="1826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1" name="Google Shape;2411;p93"/>
          <p:cNvGrpSpPr/>
          <p:nvPr/>
        </p:nvGrpSpPr>
        <p:grpSpPr>
          <a:xfrm>
            <a:off x="1980900" y="1240200"/>
            <a:ext cx="342900" cy="400200"/>
            <a:chOff x="2743700" y="779813"/>
            <a:chExt cx="342900" cy="400200"/>
          </a:xfrm>
        </p:grpSpPr>
        <p:sp>
          <p:nvSpPr>
            <p:cNvPr id="2412" name="Google Shape;2412;p93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413" name="Google Shape;2413;p93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2414" name="Google Shape;2414;p93"/>
          <p:cNvGrpSpPr/>
          <p:nvPr/>
        </p:nvGrpSpPr>
        <p:grpSpPr>
          <a:xfrm>
            <a:off x="2200875" y="3883075"/>
            <a:ext cx="342900" cy="400200"/>
            <a:chOff x="2743700" y="779813"/>
            <a:chExt cx="342900" cy="400200"/>
          </a:xfrm>
        </p:grpSpPr>
        <p:sp>
          <p:nvSpPr>
            <p:cNvPr id="2415" name="Google Shape;2415;p93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416" name="Google Shape;2416;p93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3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25" y="695475"/>
            <a:ext cx="4204476" cy="274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2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7" name="Google Shape;267;p22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이용자 회원가입</a:t>
            </a:r>
            <a:endParaRPr sz="1100">
              <a:solidFill>
                <a:srgbClr val="FDBE34"/>
              </a:solidFill>
            </a:endParaRPr>
          </a:p>
        </p:txBody>
      </p:sp>
      <p:grpSp>
        <p:nvGrpSpPr>
          <p:cNvPr id="268" name="Google Shape;268;p22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269" name="Google Shape;269;p22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70" name="Google Shape;270;p22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271" name="Google Shape;271;p22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2" name="Google Shape;272;p22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73" name="Google Shape;273;p22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2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5" name="Google Shape;275;p22"/>
          <p:cNvSpPr txBox="1"/>
          <p:nvPr/>
        </p:nvSpPr>
        <p:spPr>
          <a:xfrm>
            <a:off x="6559730" y="1050191"/>
            <a:ext cx="25290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생성할 계정의 정보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인증(최종회원가입)버튼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회원가입 완료 안내 페이지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메인으로 가기 버튼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76" name="Google Shape;276;p22"/>
          <p:cNvGrpSpPr/>
          <p:nvPr/>
        </p:nvGrpSpPr>
        <p:grpSpPr>
          <a:xfrm>
            <a:off x="1072450" y="1917825"/>
            <a:ext cx="342900" cy="400200"/>
            <a:chOff x="6004300" y="278350"/>
            <a:chExt cx="342900" cy="400200"/>
          </a:xfrm>
        </p:grpSpPr>
        <p:sp>
          <p:nvSpPr>
            <p:cNvPr id="277" name="Google Shape;277;p22"/>
            <p:cNvSpPr/>
            <p:nvPr/>
          </p:nvSpPr>
          <p:spPr>
            <a:xfrm>
              <a:off x="6004300" y="306988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78" name="Google Shape;278;p22"/>
            <p:cNvSpPr txBox="1"/>
            <p:nvPr/>
          </p:nvSpPr>
          <p:spPr>
            <a:xfrm>
              <a:off x="6040450" y="27835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279" name="Google Shape;279;p22"/>
          <p:cNvGrpSpPr/>
          <p:nvPr/>
        </p:nvGrpSpPr>
        <p:grpSpPr>
          <a:xfrm>
            <a:off x="1346200" y="2504588"/>
            <a:ext cx="342900" cy="400200"/>
            <a:chOff x="2743700" y="779813"/>
            <a:chExt cx="342900" cy="400200"/>
          </a:xfrm>
        </p:grpSpPr>
        <p:sp>
          <p:nvSpPr>
            <p:cNvPr id="280" name="Google Shape;280;p22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81" name="Google Shape;281;p22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pic>
        <p:nvPicPr>
          <p:cNvPr id="282" name="Google Shape;28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3700" y="3173200"/>
            <a:ext cx="3333449" cy="192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2"/>
          <p:cNvSpPr/>
          <p:nvPr/>
        </p:nvSpPr>
        <p:spPr>
          <a:xfrm>
            <a:off x="1476775" y="1851375"/>
            <a:ext cx="1347000" cy="53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2"/>
          <p:cNvSpPr/>
          <p:nvPr/>
        </p:nvSpPr>
        <p:spPr>
          <a:xfrm>
            <a:off x="1838117" y="2504596"/>
            <a:ext cx="595500" cy="225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2"/>
          <p:cNvSpPr/>
          <p:nvPr/>
        </p:nvSpPr>
        <p:spPr>
          <a:xfrm>
            <a:off x="3023700" y="3173200"/>
            <a:ext cx="3333300" cy="192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6" name="Google Shape;286;p22"/>
          <p:cNvCxnSpPr>
            <a:endCxn id="285" idx="0"/>
          </p:cNvCxnSpPr>
          <p:nvPr/>
        </p:nvCxnSpPr>
        <p:spPr>
          <a:xfrm>
            <a:off x="2132250" y="2744500"/>
            <a:ext cx="2558100" cy="428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7" name="Google Shape;287;p22"/>
          <p:cNvSpPr/>
          <p:nvPr/>
        </p:nvSpPr>
        <p:spPr>
          <a:xfrm>
            <a:off x="3534425" y="4684350"/>
            <a:ext cx="2315100" cy="29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8" name="Google Shape;288;p22"/>
          <p:cNvGrpSpPr/>
          <p:nvPr/>
        </p:nvGrpSpPr>
        <p:grpSpPr>
          <a:xfrm>
            <a:off x="6086263" y="2989950"/>
            <a:ext cx="342900" cy="400200"/>
            <a:chOff x="4960025" y="1000988"/>
            <a:chExt cx="342900" cy="400200"/>
          </a:xfrm>
        </p:grpSpPr>
        <p:sp>
          <p:nvSpPr>
            <p:cNvPr id="289" name="Google Shape;289;p22"/>
            <p:cNvSpPr/>
            <p:nvPr/>
          </p:nvSpPr>
          <p:spPr>
            <a:xfrm>
              <a:off x="4960025" y="1029663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90" name="Google Shape;290;p22"/>
            <p:cNvSpPr txBox="1"/>
            <p:nvPr/>
          </p:nvSpPr>
          <p:spPr>
            <a:xfrm>
              <a:off x="4996175" y="1000988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3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291" name="Google Shape;291;p22"/>
          <p:cNvGrpSpPr/>
          <p:nvPr/>
        </p:nvGrpSpPr>
        <p:grpSpPr>
          <a:xfrm>
            <a:off x="3080088" y="4632588"/>
            <a:ext cx="342900" cy="400200"/>
            <a:chOff x="1115475" y="911775"/>
            <a:chExt cx="342900" cy="400200"/>
          </a:xfrm>
        </p:grpSpPr>
        <p:sp>
          <p:nvSpPr>
            <p:cNvPr id="292" name="Google Shape;292;p22"/>
            <p:cNvSpPr/>
            <p:nvPr/>
          </p:nvSpPr>
          <p:spPr>
            <a:xfrm>
              <a:off x="1115475" y="94042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93" name="Google Shape;293;p22"/>
            <p:cNvSpPr txBox="1"/>
            <p:nvPr/>
          </p:nvSpPr>
          <p:spPr>
            <a:xfrm>
              <a:off x="1151625" y="911775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4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0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Google Shape;2421;p94"/>
          <p:cNvSpPr/>
          <p:nvPr/>
        </p:nvSpPr>
        <p:spPr>
          <a:xfrm>
            <a:off x="413150" y="3711325"/>
            <a:ext cx="5700900" cy="127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2" name="Google Shape;2422;p94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3" name="Google Shape;2423;p94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호스트 공간상세페이지</a:t>
            </a:r>
            <a:endParaRPr b="1" i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424" name="Google Shape;2424;p94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2425" name="Google Shape;2425;p94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426" name="Google Shape;2426;p94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2427" name="Google Shape;2427;p94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28" name="Google Shape;2428;p94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429" name="Google Shape;2429;p94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0" name="Google Shape;2430;p94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1" name="Google Shape;2431;p94"/>
          <p:cNvSpPr txBox="1"/>
          <p:nvPr/>
        </p:nvSpPr>
        <p:spPr>
          <a:xfrm>
            <a:off x="6557975" y="1125150"/>
            <a:ext cx="25290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① : Q&amp;A 총 갯수 표시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② : 질문자 닉네임, 작성일/수정일.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       질문내용 표시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③ : 질문자에게 답글 작성하기</a:t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④ : 환불규정 안내</a:t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32" name="Google Shape;2432;p94"/>
          <p:cNvPicPr preferRelativeResize="0"/>
          <p:nvPr/>
        </p:nvPicPr>
        <p:blipFill rotWithShape="1">
          <a:blip r:embed="rId3">
            <a:alphaModFix/>
          </a:blip>
          <a:srcRect b="6795" l="0" r="0" t="58935"/>
          <a:stretch/>
        </p:blipFill>
        <p:spPr>
          <a:xfrm>
            <a:off x="320050" y="915750"/>
            <a:ext cx="1660852" cy="25209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3" name="Google Shape;2433;p94"/>
          <p:cNvCxnSpPr>
            <a:stCxn id="2434" idx="3"/>
            <a:endCxn id="2435" idx="0"/>
          </p:cNvCxnSpPr>
          <p:nvPr/>
        </p:nvCxnSpPr>
        <p:spPr>
          <a:xfrm>
            <a:off x="1934075" y="2766900"/>
            <a:ext cx="1329600" cy="944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34" name="Google Shape;2434;p94"/>
          <p:cNvSpPr/>
          <p:nvPr/>
        </p:nvSpPr>
        <p:spPr>
          <a:xfrm>
            <a:off x="366875" y="2361600"/>
            <a:ext cx="1567200" cy="810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6" name="Google Shape;2436;p94"/>
          <p:cNvSpPr/>
          <p:nvPr/>
        </p:nvSpPr>
        <p:spPr>
          <a:xfrm>
            <a:off x="366875" y="1881300"/>
            <a:ext cx="1567200" cy="29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37" name="Google Shape;2437;p94"/>
          <p:cNvCxnSpPr/>
          <p:nvPr/>
        </p:nvCxnSpPr>
        <p:spPr>
          <a:xfrm flipH="1" rot="10800000">
            <a:off x="1425075" y="1349600"/>
            <a:ext cx="944400" cy="522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38" name="Google Shape;2438;p94"/>
          <p:cNvSpPr/>
          <p:nvPr/>
        </p:nvSpPr>
        <p:spPr>
          <a:xfrm>
            <a:off x="2388925" y="895875"/>
            <a:ext cx="4095900" cy="137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</a:t>
            </a:r>
            <a:endParaRPr/>
          </a:p>
        </p:txBody>
      </p:sp>
      <p:pic>
        <p:nvPicPr>
          <p:cNvPr id="2439" name="Google Shape;2439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4557" y="915738"/>
            <a:ext cx="4064631" cy="13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5" name="Google Shape;2435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150" y="3711325"/>
            <a:ext cx="5700776" cy="1270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40" name="Google Shape;2440;p94"/>
          <p:cNvGrpSpPr/>
          <p:nvPr/>
        </p:nvGrpSpPr>
        <p:grpSpPr>
          <a:xfrm>
            <a:off x="2920775" y="949400"/>
            <a:ext cx="342900" cy="400200"/>
            <a:chOff x="2743700" y="779813"/>
            <a:chExt cx="342900" cy="400200"/>
          </a:xfrm>
        </p:grpSpPr>
        <p:sp>
          <p:nvSpPr>
            <p:cNvPr id="2441" name="Google Shape;2441;p94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442" name="Google Shape;2442;p94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2443" name="Google Shape;2443;p94"/>
          <p:cNvGrpSpPr/>
          <p:nvPr/>
        </p:nvGrpSpPr>
        <p:grpSpPr>
          <a:xfrm>
            <a:off x="3146225" y="3711325"/>
            <a:ext cx="342900" cy="400200"/>
            <a:chOff x="2743700" y="779813"/>
            <a:chExt cx="342900" cy="400200"/>
          </a:xfrm>
        </p:grpSpPr>
        <p:sp>
          <p:nvSpPr>
            <p:cNvPr id="2444" name="Google Shape;2444;p94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445" name="Google Shape;2445;p94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4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2446" name="Google Shape;2446;p94"/>
          <p:cNvSpPr/>
          <p:nvPr/>
        </p:nvSpPr>
        <p:spPr>
          <a:xfrm>
            <a:off x="2388925" y="1362225"/>
            <a:ext cx="757200" cy="46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7" name="Google Shape;2447;p94"/>
          <p:cNvGrpSpPr/>
          <p:nvPr/>
        </p:nvGrpSpPr>
        <p:grpSpPr>
          <a:xfrm>
            <a:off x="3165575" y="1259475"/>
            <a:ext cx="342900" cy="400200"/>
            <a:chOff x="2743700" y="779813"/>
            <a:chExt cx="342900" cy="400200"/>
          </a:xfrm>
        </p:grpSpPr>
        <p:sp>
          <p:nvSpPr>
            <p:cNvPr id="2448" name="Google Shape;2448;p94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449" name="Google Shape;2449;p94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pic>
        <p:nvPicPr>
          <p:cNvPr id="2450" name="Google Shape;2450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97728" y="1882799"/>
            <a:ext cx="1889817" cy="1377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51" name="Google Shape;2451;p94"/>
          <p:cNvGrpSpPr/>
          <p:nvPr/>
        </p:nvGrpSpPr>
        <p:grpSpPr>
          <a:xfrm>
            <a:off x="4939425" y="1829550"/>
            <a:ext cx="342900" cy="400200"/>
            <a:chOff x="2743700" y="779813"/>
            <a:chExt cx="342900" cy="400200"/>
          </a:xfrm>
        </p:grpSpPr>
        <p:sp>
          <p:nvSpPr>
            <p:cNvPr id="2452" name="Google Shape;2452;p94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453" name="Google Shape;2453;p94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3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2454" name="Google Shape;2454;p94"/>
          <p:cNvSpPr/>
          <p:nvPr/>
        </p:nvSpPr>
        <p:spPr>
          <a:xfrm>
            <a:off x="2404550" y="1065525"/>
            <a:ext cx="394800" cy="29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5" name="Google Shape;2455;p94"/>
          <p:cNvSpPr/>
          <p:nvPr/>
        </p:nvSpPr>
        <p:spPr>
          <a:xfrm>
            <a:off x="3263675" y="1872500"/>
            <a:ext cx="2034300" cy="1129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9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p95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1" name="Google Shape;2461;p95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호스트 탈퇴 페이지</a:t>
            </a:r>
            <a:endParaRPr sz="1100">
              <a:solidFill>
                <a:srgbClr val="FDBE34"/>
              </a:solidFill>
            </a:endParaRPr>
          </a:p>
        </p:txBody>
      </p:sp>
      <p:grpSp>
        <p:nvGrpSpPr>
          <p:cNvPr id="2462" name="Google Shape;2462;p95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2463" name="Google Shape;2463;p95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464" name="Google Shape;2464;p95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2465" name="Google Shape;2465;p95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66" name="Google Shape;2466;p95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467" name="Google Shape;2467;p95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8" name="Google Shape;2468;p95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9" name="Google Shape;2469;p95"/>
          <p:cNvSpPr txBox="1"/>
          <p:nvPr/>
        </p:nvSpPr>
        <p:spPr>
          <a:xfrm>
            <a:off x="6571850" y="1162550"/>
            <a:ext cx="25290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취소하기 버튼 클릭시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탈퇴하기 버튼 클릭시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      2-1.  프로필 정보 존재하는지 확인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   존재시 회원정보 유효하지   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   않으므로 탈퇴불가.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   메인페이지로 이동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      2-2. 잔여 마일리지 확인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  있으면 마이페이지로 이동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      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      2-3. 남아있는 예약 확인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  있으면 마이페이지로 이동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      2-4. 2-1~2-3 에 해당되지 않으면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	  회원탈퇴처리가 완료되고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	  이용자 메인페이지로 이동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470" name="Google Shape;2470;p95"/>
          <p:cNvPicPr preferRelativeResize="0"/>
          <p:nvPr/>
        </p:nvPicPr>
        <p:blipFill rotWithShape="1">
          <a:blip r:embed="rId3">
            <a:alphaModFix/>
          </a:blip>
          <a:srcRect b="0" l="17595" r="17595" t="0"/>
          <a:stretch/>
        </p:blipFill>
        <p:spPr>
          <a:xfrm>
            <a:off x="320050" y="1134200"/>
            <a:ext cx="6045027" cy="3544251"/>
          </a:xfrm>
          <a:prstGeom prst="rect">
            <a:avLst/>
          </a:prstGeom>
          <a:noFill/>
          <a:ln>
            <a:noFill/>
          </a:ln>
        </p:spPr>
      </p:pic>
      <p:sp>
        <p:nvSpPr>
          <p:cNvPr id="2471" name="Google Shape;2471;p95"/>
          <p:cNvSpPr/>
          <p:nvPr/>
        </p:nvSpPr>
        <p:spPr>
          <a:xfrm>
            <a:off x="3410300" y="3621875"/>
            <a:ext cx="567600" cy="29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2" name="Google Shape;2472;p95"/>
          <p:cNvSpPr/>
          <p:nvPr/>
        </p:nvSpPr>
        <p:spPr>
          <a:xfrm>
            <a:off x="2722100" y="3621875"/>
            <a:ext cx="567600" cy="29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3" name="Google Shape;2473;p95"/>
          <p:cNvGrpSpPr/>
          <p:nvPr/>
        </p:nvGrpSpPr>
        <p:grpSpPr>
          <a:xfrm>
            <a:off x="3927913" y="3667325"/>
            <a:ext cx="342900" cy="400200"/>
            <a:chOff x="2743700" y="779813"/>
            <a:chExt cx="342900" cy="400200"/>
          </a:xfrm>
        </p:grpSpPr>
        <p:sp>
          <p:nvSpPr>
            <p:cNvPr id="2474" name="Google Shape;2474;p95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475" name="Google Shape;2475;p95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2476" name="Google Shape;2476;p95"/>
          <p:cNvGrpSpPr/>
          <p:nvPr/>
        </p:nvGrpSpPr>
        <p:grpSpPr>
          <a:xfrm>
            <a:off x="2506775" y="3381950"/>
            <a:ext cx="342900" cy="400200"/>
            <a:chOff x="4572000" y="696162"/>
            <a:chExt cx="342900" cy="400200"/>
          </a:xfrm>
        </p:grpSpPr>
        <p:sp>
          <p:nvSpPr>
            <p:cNvPr id="2477" name="Google Shape;2477;p95"/>
            <p:cNvSpPr/>
            <p:nvPr/>
          </p:nvSpPr>
          <p:spPr>
            <a:xfrm>
              <a:off x="4572000" y="7247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478" name="Google Shape;2478;p95"/>
            <p:cNvSpPr txBox="1"/>
            <p:nvPr/>
          </p:nvSpPr>
          <p:spPr>
            <a:xfrm>
              <a:off x="4608150" y="696162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96"/>
          <p:cNvSpPr/>
          <p:nvPr/>
        </p:nvSpPr>
        <p:spPr>
          <a:xfrm>
            <a:off x="0" y="641025"/>
            <a:ext cx="9144000" cy="45024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rgbClr val="0004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2484" name="Google Shape;2484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768" y="416615"/>
            <a:ext cx="8278675" cy="4310277"/>
          </a:xfrm>
          <a:prstGeom prst="rect">
            <a:avLst/>
          </a:prstGeom>
          <a:noFill/>
          <a:ln>
            <a:noFill/>
          </a:ln>
        </p:spPr>
      </p:pic>
      <p:sp>
        <p:nvSpPr>
          <p:cNvPr id="2485" name="Google Shape;2485;p96"/>
          <p:cNvSpPr txBox="1"/>
          <p:nvPr/>
        </p:nvSpPr>
        <p:spPr>
          <a:xfrm>
            <a:off x="3522675" y="1377150"/>
            <a:ext cx="2253000" cy="1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" sz="3600">
                <a:solidFill>
                  <a:srgbClr val="00043C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관리자</a:t>
            </a:r>
            <a:endParaRPr sz="3600">
              <a:solidFill>
                <a:srgbClr val="00043C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0043C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</p:txBody>
      </p:sp>
      <p:sp>
        <p:nvSpPr>
          <p:cNvPr id="2486" name="Google Shape;2486;p96"/>
          <p:cNvSpPr txBox="1"/>
          <p:nvPr/>
        </p:nvSpPr>
        <p:spPr>
          <a:xfrm>
            <a:off x="3576260" y="2687325"/>
            <a:ext cx="44184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000" u="none" cap="none" strike="noStrike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2487" name="Google Shape;2487;p96"/>
          <p:cNvSpPr/>
          <p:nvPr/>
        </p:nvSpPr>
        <p:spPr>
          <a:xfrm>
            <a:off x="953588" y="0"/>
            <a:ext cx="1880400" cy="25104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8" name="Google Shape;2488;p96"/>
          <p:cNvSpPr txBox="1"/>
          <p:nvPr/>
        </p:nvSpPr>
        <p:spPr>
          <a:xfrm>
            <a:off x="839796" y="1462875"/>
            <a:ext cx="2707800" cy="20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8900" u="none" cap="none" strike="noStrike">
                <a:solidFill>
                  <a:srgbClr val="FFFFFF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0</a:t>
            </a:r>
            <a:r>
              <a:rPr lang="ko" sz="8900">
                <a:solidFill>
                  <a:srgbClr val="FFFFFF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3</a:t>
            </a:r>
            <a:r>
              <a:rPr b="0" i="0" lang="ko" sz="8900" u="none" cap="none" strike="noStrike">
                <a:solidFill>
                  <a:srgbClr val="FFFFFF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1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2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3" name="Google Shape;2493;p97"/>
          <p:cNvPicPr preferRelativeResize="0"/>
          <p:nvPr/>
        </p:nvPicPr>
        <p:blipFill rotWithShape="1">
          <a:blip r:embed="rId3">
            <a:alphaModFix/>
          </a:blip>
          <a:srcRect b="41093" l="28200" r="28712" t="0"/>
          <a:stretch/>
        </p:blipFill>
        <p:spPr>
          <a:xfrm>
            <a:off x="752250" y="1219838"/>
            <a:ext cx="5196523" cy="3430076"/>
          </a:xfrm>
          <a:prstGeom prst="rect">
            <a:avLst/>
          </a:prstGeom>
          <a:noFill/>
          <a:ln>
            <a:noFill/>
          </a:ln>
        </p:spPr>
      </p:pic>
      <p:sp>
        <p:nvSpPr>
          <p:cNvPr id="2494" name="Google Shape;2494;p97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95" name="Google Shape;2495;p97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로그인</a:t>
            </a:r>
            <a:endParaRPr sz="1100">
              <a:solidFill>
                <a:srgbClr val="FDBE34"/>
              </a:solidFill>
            </a:endParaRPr>
          </a:p>
        </p:txBody>
      </p:sp>
      <p:grpSp>
        <p:nvGrpSpPr>
          <p:cNvPr id="2496" name="Google Shape;2496;p97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2497" name="Google Shape;2497;p97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498" name="Google Shape;2498;p97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2499" name="Google Shape;2499;p97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00" name="Google Shape;2500;p97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501" name="Google Shape;2501;p97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2" name="Google Shape;2502;p97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03" name="Google Shape;2503;p97"/>
          <p:cNvSpPr txBox="1"/>
          <p:nvPr/>
        </p:nvSpPr>
        <p:spPr>
          <a:xfrm>
            <a:off x="6557975" y="1125150"/>
            <a:ext cx="25290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AutoNum type="arabicPeriod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로그인 정보 입력 입력란 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AutoNum type="arabicPeriod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로그인 버튼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504" name="Google Shape;2504;p97"/>
          <p:cNvGrpSpPr/>
          <p:nvPr/>
        </p:nvGrpSpPr>
        <p:grpSpPr>
          <a:xfrm>
            <a:off x="1359400" y="3201600"/>
            <a:ext cx="342900" cy="400200"/>
            <a:chOff x="2743700" y="779813"/>
            <a:chExt cx="342900" cy="400200"/>
          </a:xfrm>
        </p:grpSpPr>
        <p:sp>
          <p:nvSpPr>
            <p:cNvPr id="2505" name="Google Shape;2505;p97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506" name="Google Shape;2506;p97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2507" name="Google Shape;2507;p97"/>
          <p:cNvGrpSpPr/>
          <p:nvPr/>
        </p:nvGrpSpPr>
        <p:grpSpPr>
          <a:xfrm>
            <a:off x="1359400" y="2042812"/>
            <a:ext cx="342900" cy="400200"/>
            <a:chOff x="9544050" y="-2212550"/>
            <a:chExt cx="342900" cy="400200"/>
          </a:xfrm>
        </p:grpSpPr>
        <p:sp>
          <p:nvSpPr>
            <p:cNvPr id="2508" name="Google Shape;2508;p97"/>
            <p:cNvSpPr/>
            <p:nvPr/>
          </p:nvSpPr>
          <p:spPr>
            <a:xfrm>
              <a:off x="9544050" y="-218392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509" name="Google Shape;2509;p97"/>
            <p:cNvSpPr txBox="1"/>
            <p:nvPr/>
          </p:nvSpPr>
          <p:spPr>
            <a:xfrm>
              <a:off x="9580200" y="-221255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2510" name="Google Shape;2510;p97"/>
          <p:cNvSpPr/>
          <p:nvPr/>
        </p:nvSpPr>
        <p:spPr>
          <a:xfrm>
            <a:off x="1746038" y="2157250"/>
            <a:ext cx="3304200" cy="75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1" name="Google Shape;2511;p97"/>
          <p:cNvSpPr/>
          <p:nvPr/>
        </p:nvSpPr>
        <p:spPr>
          <a:xfrm>
            <a:off x="1777913" y="3257550"/>
            <a:ext cx="3171000" cy="29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5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6" name="Google Shape;2516;p98"/>
          <p:cNvPicPr preferRelativeResize="0"/>
          <p:nvPr/>
        </p:nvPicPr>
        <p:blipFill rotWithShape="1">
          <a:blip r:embed="rId3">
            <a:alphaModFix/>
          </a:blip>
          <a:srcRect b="0" l="56517" r="0" t="0"/>
          <a:stretch/>
        </p:blipFill>
        <p:spPr>
          <a:xfrm>
            <a:off x="1926550" y="1251325"/>
            <a:ext cx="3975948" cy="50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7" name="Google Shape;2517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050" y="1234313"/>
            <a:ext cx="1606600" cy="3724969"/>
          </a:xfrm>
          <a:prstGeom prst="rect">
            <a:avLst/>
          </a:prstGeom>
          <a:noFill/>
          <a:ln>
            <a:noFill/>
          </a:ln>
        </p:spPr>
      </p:pic>
      <p:sp>
        <p:nvSpPr>
          <p:cNvPr id="2518" name="Google Shape;2518;p98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19" name="Google Shape;2519;p98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이용자 메인화면 접속</a:t>
            </a:r>
            <a:endParaRPr sz="1100">
              <a:solidFill>
                <a:srgbClr val="FDBE34"/>
              </a:solidFill>
            </a:endParaRPr>
          </a:p>
        </p:txBody>
      </p:sp>
      <p:grpSp>
        <p:nvGrpSpPr>
          <p:cNvPr id="2520" name="Google Shape;2520;p98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2521" name="Google Shape;2521;p98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522" name="Google Shape;2522;p98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2523" name="Google Shape;2523;p98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24" name="Google Shape;2524;p98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525" name="Google Shape;2525;p98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6" name="Google Shape;2526;p98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27" name="Google Shape;2527;p98"/>
          <p:cNvSpPr txBox="1"/>
          <p:nvPr/>
        </p:nvSpPr>
        <p:spPr>
          <a:xfrm>
            <a:off x="6557975" y="1125150"/>
            <a:ext cx="25290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AutoNum type="arabicPeriod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사이드 바 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1-1.공지관리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1-2.신고 관리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1-3.게시글 관리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1-4.회원 관리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1-5.마일리지 관리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1-6.공간 관리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해당 페이지로 이동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AutoNum type="arabicPeriod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로그인 한 관리자 닉네임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AutoNum type="arabicPeriod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로그아웃 버튼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528" name="Google Shape;2528;p98"/>
          <p:cNvGrpSpPr/>
          <p:nvPr/>
        </p:nvGrpSpPr>
        <p:grpSpPr>
          <a:xfrm>
            <a:off x="5901700" y="1487100"/>
            <a:ext cx="342900" cy="400200"/>
            <a:chOff x="5471775" y="1760925"/>
            <a:chExt cx="342900" cy="400200"/>
          </a:xfrm>
        </p:grpSpPr>
        <p:sp>
          <p:nvSpPr>
            <p:cNvPr id="2529" name="Google Shape;2529;p98"/>
            <p:cNvSpPr/>
            <p:nvPr/>
          </p:nvSpPr>
          <p:spPr>
            <a:xfrm>
              <a:off x="5471775" y="17895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530" name="Google Shape;2530;p98"/>
            <p:cNvSpPr txBox="1"/>
            <p:nvPr/>
          </p:nvSpPr>
          <p:spPr>
            <a:xfrm>
              <a:off x="5507925" y="1760925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3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2531" name="Google Shape;2531;p98"/>
          <p:cNvGrpSpPr/>
          <p:nvPr/>
        </p:nvGrpSpPr>
        <p:grpSpPr>
          <a:xfrm>
            <a:off x="4201013" y="1208350"/>
            <a:ext cx="342900" cy="400200"/>
            <a:chOff x="2743700" y="779813"/>
            <a:chExt cx="342900" cy="400200"/>
          </a:xfrm>
        </p:grpSpPr>
        <p:sp>
          <p:nvSpPr>
            <p:cNvPr id="2532" name="Google Shape;2532;p98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533" name="Google Shape;2533;p98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pic>
        <p:nvPicPr>
          <p:cNvPr id="2534" name="Google Shape;2534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3999" y="2363576"/>
            <a:ext cx="1457075" cy="1621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5" name="Google Shape;2535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03975" y="4062713"/>
            <a:ext cx="1457081" cy="8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6" name="Google Shape;2536;p9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28900" y="2363600"/>
            <a:ext cx="1522600" cy="228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7" name="Google Shape;2537;p98"/>
          <p:cNvPicPr preferRelativeResize="0"/>
          <p:nvPr/>
        </p:nvPicPr>
        <p:blipFill rotWithShape="1">
          <a:blip r:embed="rId8">
            <a:alphaModFix/>
          </a:blip>
          <a:srcRect b="0" l="0" r="35880" t="0"/>
          <a:stretch/>
        </p:blipFill>
        <p:spPr>
          <a:xfrm>
            <a:off x="5023575" y="2363575"/>
            <a:ext cx="1030100" cy="64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8" name="Google Shape;2538;p98"/>
          <p:cNvPicPr preferRelativeResize="0"/>
          <p:nvPr/>
        </p:nvPicPr>
        <p:blipFill rotWithShape="1">
          <a:blip r:embed="rId9">
            <a:alphaModFix/>
          </a:blip>
          <a:srcRect b="0" l="0" r="39853" t="0"/>
          <a:stretch/>
        </p:blipFill>
        <p:spPr>
          <a:xfrm>
            <a:off x="5023575" y="3004675"/>
            <a:ext cx="915800" cy="64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9" name="Google Shape;2539;p98"/>
          <p:cNvSpPr/>
          <p:nvPr/>
        </p:nvSpPr>
        <p:spPr>
          <a:xfrm>
            <a:off x="2003963" y="2363600"/>
            <a:ext cx="1457100" cy="162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0" name="Google Shape;2540;p98"/>
          <p:cNvSpPr/>
          <p:nvPr/>
        </p:nvSpPr>
        <p:spPr>
          <a:xfrm>
            <a:off x="2003975" y="4062713"/>
            <a:ext cx="1457100" cy="871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1" name="Google Shape;2541;p98"/>
          <p:cNvSpPr/>
          <p:nvPr/>
        </p:nvSpPr>
        <p:spPr>
          <a:xfrm>
            <a:off x="320050" y="2363600"/>
            <a:ext cx="1606500" cy="202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2" name="Google Shape;2542;p98"/>
          <p:cNvGrpSpPr/>
          <p:nvPr/>
        </p:nvGrpSpPr>
        <p:grpSpPr>
          <a:xfrm>
            <a:off x="215275" y="2171562"/>
            <a:ext cx="342900" cy="400200"/>
            <a:chOff x="9544050" y="-2212550"/>
            <a:chExt cx="342900" cy="400200"/>
          </a:xfrm>
        </p:grpSpPr>
        <p:sp>
          <p:nvSpPr>
            <p:cNvPr id="2543" name="Google Shape;2543;p98"/>
            <p:cNvSpPr/>
            <p:nvPr/>
          </p:nvSpPr>
          <p:spPr>
            <a:xfrm>
              <a:off x="9544050" y="-218392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544" name="Google Shape;2544;p98"/>
            <p:cNvSpPr txBox="1"/>
            <p:nvPr/>
          </p:nvSpPr>
          <p:spPr>
            <a:xfrm>
              <a:off x="9580200" y="-221255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2545" name="Google Shape;2545;p98"/>
          <p:cNvSpPr/>
          <p:nvPr/>
        </p:nvSpPr>
        <p:spPr>
          <a:xfrm>
            <a:off x="3513763" y="2363600"/>
            <a:ext cx="1457100" cy="228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6" name="Google Shape;2546;p98"/>
          <p:cNvSpPr/>
          <p:nvPr/>
        </p:nvSpPr>
        <p:spPr>
          <a:xfrm>
            <a:off x="5009075" y="2363600"/>
            <a:ext cx="1457100" cy="64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7" name="Google Shape;2547;p98"/>
          <p:cNvSpPr/>
          <p:nvPr/>
        </p:nvSpPr>
        <p:spPr>
          <a:xfrm>
            <a:off x="5009075" y="3057800"/>
            <a:ext cx="1457100" cy="64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8" name="Google Shape;2548;p98"/>
          <p:cNvSpPr/>
          <p:nvPr/>
        </p:nvSpPr>
        <p:spPr>
          <a:xfrm>
            <a:off x="5228150" y="1314725"/>
            <a:ext cx="597000" cy="358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9" name="Google Shape;2549;p98"/>
          <p:cNvSpPr/>
          <p:nvPr/>
        </p:nvSpPr>
        <p:spPr>
          <a:xfrm>
            <a:off x="4572000" y="1314725"/>
            <a:ext cx="597000" cy="358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4" name="Google Shape;255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50" y="1371363"/>
            <a:ext cx="6089133" cy="265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5" name="Google Shape;2555;p99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56" name="Google Shape;2556;p99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도움말, 공지사항 목록</a:t>
            </a:r>
            <a:endParaRPr sz="1100">
              <a:solidFill>
                <a:srgbClr val="FDBE34"/>
              </a:solidFill>
            </a:endParaRPr>
          </a:p>
        </p:txBody>
      </p:sp>
      <p:grpSp>
        <p:nvGrpSpPr>
          <p:cNvPr id="2557" name="Google Shape;2557;p99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2558" name="Google Shape;2558;p99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559" name="Google Shape;2559;p99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2560" name="Google Shape;2560;p99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61" name="Google Shape;2561;p99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562" name="Google Shape;2562;p99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3" name="Google Shape;2563;p99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64" name="Google Shape;2564;p99"/>
          <p:cNvSpPr txBox="1"/>
          <p:nvPr/>
        </p:nvSpPr>
        <p:spPr>
          <a:xfrm>
            <a:off x="6557975" y="1125150"/>
            <a:ext cx="25290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도움말 작성 폼으로 이동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도움말 수정 폼으로 이동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해당 게시물 삭제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페이징 처리 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 (*)캡처는 도움말만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565" name="Google Shape;2565;p99"/>
          <p:cNvGrpSpPr/>
          <p:nvPr/>
        </p:nvGrpSpPr>
        <p:grpSpPr>
          <a:xfrm>
            <a:off x="5935025" y="2285925"/>
            <a:ext cx="342900" cy="400200"/>
            <a:chOff x="5471775" y="1760925"/>
            <a:chExt cx="342900" cy="400200"/>
          </a:xfrm>
        </p:grpSpPr>
        <p:sp>
          <p:nvSpPr>
            <p:cNvPr id="2566" name="Google Shape;2566;p99"/>
            <p:cNvSpPr/>
            <p:nvPr/>
          </p:nvSpPr>
          <p:spPr>
            <a:xfrm>
              <a:off x="5471775" y="17895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567" name="Google Shape;2567;p99"/>
            <p:cNvSpPr txBox="1"/>
            <p:nvPr/>
          </p:nvSpPr>
          <p:spPr>
            <a:xfrm>
              <a:off x="5507925" y="1760925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3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2568" name="Google Shape;2568;p99"/>
          <p:cNvGrpSpPr/>
          <p:nvPr/>
        </p:nvGrpSpPr>
        <p:grpSpPr>
          <a:xfrm>
            <a:off x="2672725" y="3627850"/>
            <a:ext cx="342900" cy="400200"/>
            <a:chOff x="5424775" y="2475300"/>
            <a:chExt cx="342900" cy="400200"/>
          </a:xfrm>
        </p:grpSpPr>
        <p:sp>
          <p:nvSpPr>
            <p:cNvPr id="2569" name="Google Shape;2569;p99"/>
            <p:cNvSpPr/>
            <p:nvPr/>
          </p:nvSpPr>
          <p:spPr>
            <a:xfrm>
              <a:off x="5424775" y="2503950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570" name="Google Shape;2570;p99"/>
            <p:cNvSpPr txBox="1"/>
            <p:nvPr/>
          </p:nvSpPr>
          <p:spPr>
            <a:xfrm>
              <a:off x="5460925" y="247530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4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2571" name="Google Shape;2571;p99"/>
          <p:cNvGrpSpPr/>
          <p:nvPr/>
        </p:nvGrpSpPr>
        <p:grpSpPr>
          <a:xfrm>
            <a:off x="5130725" y="2120550"/>
            <a:ext cx="342900" cy="400200"/>
            <a:chOff x="2743700" y="779813"/>
            <a:chExt cx="342900" cy="400200"/>
          </a:xfrm>
        </p:grpSpPr>
        <p:sp>
          <p:nvSpPr>
            <p:cNvPr id="2572" name="Google Shape;2572;p99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573" name="Google Shape;2573;p99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2574" name="Google Shape;2574;p99"/>
          <p:cNvSpPr/>
          <p:nvPr/>
        </p:nvSpPr>
        <p:spPr>
          <a:xfrm>
            <a:off x="5816525" y="1823850"/>
            <a:ext cx="461400" cy="29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5" name="Google Shape;2575;p99"/>
          <p:cNvGrpSpPr/>
          <p:nvPr/>
        </p:nvGrpSpPr>
        <p:grpSpPr>
          <a:xfrm>
            <a:off x="5473625" y="1475037"/>
            <a:ext cx="342900" cy="400200"/>
            <a:chOff x="9544050" y="-2212550"/>
            <a:chExt cx="342900" cy="400200"/>
          </a:xfrm>
        </p:grpSpPr>
        <p:sp>
          <p:nvSpPr>
            <p:cNvPr id="2576" name="Google Shape;2576;p99"/>
            <p:cNvSpPr/>
            <p:nvPr/>
          </p:nvSpPr>
          <p:spPr>
            <a:xfrm>
              <a:off x="9544050" y="-218392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577" name="Google Shape;2577;p99"/>
            <p:cNvSpPr txBox="1"/>
            <p:nvPr/>
          </p:nvSpPr>
          <p:spPr>
            <a:xfrm>
              <a:off x="9580200" y="-221255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2578" name="Google Shape;2578;p99"/>
          <p:cNvSpPr/>
          <p:nvPr/>
        </p:nvSpPr>
        <p:spPr>
          <a:xfrm>
            <a:off x="5738075" y="2686125"/>
            <a:ext cx="342900" cy="21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9" name="Google Shape;2579;p99"/>
          <p:cNvSpPr/>
          <p:nvPr/>
        </p:nvSpPr>
        <p:spPr>
          <a:xfrm>
            <a:off x="5473625" y="2419425"/>
            <a:ext cx="342900" cy="21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0" name="Google Shape;2580;p99"/>
          <p:cNvSpPr/>
          <p:nvPr/>
        </p:nvSpPr>
        <p:spPr>
          <a:xfrm>
            <a:off x="3063800" y="3679600"/>
            <a:ext cx="627600" cy="29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4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5" name="Google Shape;2585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275" y="1236076"/>
            <a:ext cx="6089126" cy="3128547"/>
          </a:xfrm>
          <a:prstGeom prst="rect">
            <a:avLst/>
          </a:prstGeom>
          <a:noFill/>
          <a:ln>
            <a:noFill/>
          </a:ln>
        </p:spPr>
      </p:pic>
      <p:sp>
        <p:nvSpPr>
          <p:cNvPr id="2586" name="Google Shape;2586;p100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87" name="Google Shape;2587;p100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도움말,공지사항 작성 페이지</a:t>
            </a:r>
            <a:endParaRPr sz="1100">
              <a:solidFill>
                <a:srgbClr val="FDBE34"/>
              </a:solidFill>
            </a:endParaRPr>
          </a:p>
        </p:txBody>
      </p:sp>
      <p:grpSp>
        <p:nvGrpSpPr>
          <p:cNvPr id="2588" name="Google Shape;2588;p100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2589" name="Google Shape;2589;p100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590" name="Google Shape;2590;p100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2591" name="Google Shape;2591;p100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92" name="Google Shape;2592;p100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593" name="Google Shape;2593;p100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4" name="Google Shape;2594;p100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95" name="Google Shape;2595;p100"/>
          <p:cNvSpPr txBox="1"/>
          <p:nvPr/>
        </p:nvSpPr>
        <p:spPr>
          <a:xfrm>
            <a:off x="6557975" y="1125150"/>
            <a:ext cx="25290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AutoNum type="arabicPeriod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도움말 카테고리 선택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AutoNum type="arabicPeriod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도움말 제목 작성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AutoNum type="arabicPeriod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도움말 내용 작성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AutoNum type="arabicPeriod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이미지 업로드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AutoNum type="arabicPeriod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작성 완료 버튼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AutoNum type="arabicPeriod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목록으로 돌아가기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(*)캡처는 도움말만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596" name="Google Shape;2596;p100"/>
          <p:cNvGrpSpPr/>
          <p:nvPr/>
        </p:nvGrpSpPr>
        <p:grpSpPr>
          <a:xfrm>
            <a:off x="120575" y="2600250"/>
            <a:ext cx="342900" cy="400200"/>
            <a:chOff x="5471775" y="1760925"/>
            <a:chExt cx="342900" cy="400200"/>
          </a:xfrm>
        </p:grpSpPr>
        <p:sp>
          <p:nvSpPr>
            <p:cNvPr id="2597" name="Google Shape;2597;p100"/>
            <p:cNvSpPr/>
            <p:nvPr/>
          </p:nvSpPr>
          <p:spPr>
            <a:xfrm>
              <a:off x="5471775" y="17895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598" name="Google Shape;2598;p100"/>
            <p:cNvSpPr txBox="1"/>
            <p:nvPr/>
          </p:nvSpPr>
          <p:spPr>
            <a:xfrm>
              <a:off x="5507925" y="1760925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3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2599" name="Google Shape;2599;p100"/>
          <p:cNvGrpSpPr/>
          <p:nvPr/>
        </p:nvGrpSpPr>
        <p:grpSpPr>
          <a:xfrm>
            <a:off x="2243675" y="3389550"/>
            <a:ext cx="342900" cy="400200"/>
            <a:chOff x="5424775" y="2475300"/>
            <a:chExt cx="342900" cy="400200"/>
          </a:xfrm>
        </p:grpSpPr>
        <p:sp>
          <p:nvSpPr>
            <p:cNvPr id="2600" name="Google Shape;2600;p100"/>
            <p:cNvSpPr/>
            <p:nvPr/>
          </p:nvSpPr>
          <p:spPr>
            <a:xfrm>
              <a:off x="5424775" y="2503950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601" name="Google Shape;2601;p100"/>
            <p:cNvSpPr txBox="1"/>
            <p:nvPr/>
          </p:nvSpPr>
          <p:spPr>
            <a:xfrm>
              <a:off x="5460925" y="247530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4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2602" name="Google Shape;2602;p100"/>
          <p:cNvGrpSpPr/>
          <p:nvPr/>
        </p:nvGrpSpPr>
        <p:grpSpPr>
          <a:xfrm>
            <a:off x="320050" y="4109013"/>
            <a:ext cx="342900" cy="400200"/>
            <a:chOff x="5804725" y="2896713"/>
            <a:chExt cx="342900" cy="400200"/>
          </a:xfrm>
        </p:grpSpPr>
        <p:sp>
          <p:nvSpPr>
            <p:cNvPr id="2603" name="Google Shape;2603;p100"/>
            <p:cNvSpPr/>
            <p:nvPr/>
          </p:nvSpPr>
          <p:spPr>
            <a:xfrm>
              <a:off x="5804725" y="2925350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604" name="Google Shape;2604;p100"/>
            <p:cNvSpPr txBox="1"/>
            <p:nvPr/>
          </p:nvSpPr>
          <p:spPr>
            <a:xfrm>
              <a:off x="5840875" y="28967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5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2605" name="Google Shape;2605;p100"/>
          <p:cNvSpPr/>
          <p:nvPr/>
        </p:nvSpPr>
        <p:spPr>
          <a:xfrm>
            <a:off x="463475" y="1652425"/>
            <a:ext cx="1856400" cy="29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6" name="Google Shape;2606;p100"/>
          <p:cNvSpPr/>
          <p:nvPr/>
        </p:nvSpPr>
        <p:spPr>
          <a:xfrm>
            <a:off x="503113" y="2391825"/>
            <a:ext cx="5961600" cy="955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7" name="Google Shape;2607;p100"/>
          <p:cNvGrpSpPr/>
          <p:nvPr/>
        </p:nvGrpSpPr>
        <p:grpSpPr>
          <a:xfrm>
            <a:off x="120575" y="1975725"/>
            <a:ext cx="342900" cy="400200"/>
            <a:chOff x="2743700" y="779813"/>
            <a:chExt cx="342900" cy="400200"/>
          </a:xfrm>
        </p:grpSpPr>
        <p:sp>
          <p:nvSpPr>
            <p:cNvPr id="2608" name="Google Shape;2608;p100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609" name="Google Shape;2609;p100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2610" name="Google Shape;2610;p100"/>
          <p:cNvSpPr/>
          <p:nvPr/>
        </p:nvSpPr>
        <p:spPr>
          <a:xfrm>
            <a:off x="465025" y="2062925"/>
            <a:ext cx="5961600" cy="21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11" name="Google Shape;2611;p100"/>
          <p:cNvGrpSpPr/>
          <p:nvPr/>
        </p:nvGrpSpPr>
        <p:grpSpPr>
          <a:xfrm>
            <a:off x="120575" y="1351212"/>
            <a:ext cx="342900" cy="400200"/>
            <a:chOff x="9544050" y="-2212550"/>
            <a:chExt cx="342900" cy="400200"/>
          </a:xfrm>
        </p:grpSpPr>
        <p:sp>
          <p:nvSpPr>
            <p:cNvPr id="2612" name="Google Shape;2612;p100"/>
            <p:cNvSpPr/>
            <p:nvPr/>
          </p:nvSpPr>
          <p:spPr>
            <a:xfrm>
              <a:off x="9544050" y="-218392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613" name="Google Shape;2613;p100"/>
            <p:cNvSpPr txBox="1"/>
            <p:nvPr/>
          </p:nvSpPr>
          <p:spPr>
            <a:xfrm>
              <a:off x="9580200" y="-221255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2614" name="Google Shape;2614;p100"/>
          <p:cNvSpPr/>
          <p:nvPr/>
        </p:nvSpPr>
        <p:spPr>
          <a:xfrm>
            <a:off x="503125" y="3482100"/>
            <a:ext cx="1673400" cy="21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15" name="Google Shape;2615;p100"/>
          <p:cNvGrpSpPr/>
          <p:nvPr/>
        </p:nvGrpSpPr>
        <p:grpSpPr>
          <a:xfrm>
            <a:off x="796300" y="4099488"/>
            <a:ext cx="342900" cy="400200"/>
            <a:chOff x="5804725" y="2896713"/>
            <a:chExt cx="342900" cy="400200"/>
          </a:xfrm>
        </p:grpSpPr>
        <p:sp>
          <p:nvSpPr>
            <p:cNvPr id="2616" name="Google Shape;2616;p100"/>
            <p:cNvSpPr/>
            <p:nvPr/>
          </p:nvSpPr>
          <p:spPr>
            <a:xfrm>
              <a:off x="5804725" y="2925350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617" name="Google Shape;2617;p100"/>
            <p:cNvSpPr txBox="1"/>
            <p:nvPr/>
          </p:nvSpPr>
          <p:spPr>
            <a:xfrm>
              <a:off x="5840875" y="28967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6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2618" name="Google Shape;2618;p100"/>
          <p:cNvSpPr/>
          <p:nvPr/>
        </p:nvSpPr>
        <p:spPr>
          <a:xfrm>
            <a:off x="396800" y="3841800"/>
            <a:ext cx="342900" cy="21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9" name="Google Shape;2619;p100"/>
          <p:cNvSpPr/>
          <p:nvPr/>
        </p:nvSpPr>
        <p:spPr>
          <a:xfrm>
            <a:off x="787325" y="3841800"/>
            <a:ext cx="342900" cy="21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3" name="Shape 2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4" name="Google Shape;2624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363" y="1235187"/>
            <a:ext cx="6089123" cy="2821718"/>
          </a:xfrm>
          <a:prstGeom prst="rect">
            <a:avLst/>
          </a:prstGeom>
          <a:noFill/>
          <a:ln>
            <a:noFill/>
          </a:ln>
        </p:spPr>
      </p:pic>
      <p:sp>
        <p:nvSpPr>
          <p:cNvPr id="2625" name="Google Shape;2625;p101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6" name="Google Shape;2626;p101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도움말,공지사항 수정 페이지</a:t>
            </a:r>
            <a:endParaRPr sz="1100">
              <a:solidFill>
                <a:srgbClr val="FDBE34"/>
              </a:solidFill>
            </a:endParaRPr>
          </a:p>
        </p:txBody>
      </p:sp>
      <p:grpSp>
        <p:nvGrpSpPr>
          <p:cNvPr id="2627" name="Google Shape;2627;p101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2628" name="Google Shape;2628;p101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629" name="Google Shape;2629;p101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2630" name="Google Shape;2630;p101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31" name="Google Shape;2631;p101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632" name="Google Shape;2632;p101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3" name="Google Shape;2633;p101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34" name="Google Shape;2634;p101"/>
          <p:cNvSpPr txBox="1"/>
          <p:nvPr/>
        </p:nvSpPr>
        <p:spPr>
          <a:xfrm>
            <a:off x="6557975" y="1125150"/>
            <a:ext cx="25290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AutoNum type="arabicPeriod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도움말 카테고리 수정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AutoNum type="arabicPeriod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도움말 제목 수정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AutoNum type="arabicPeriod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도움말 내용 수정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AutoNum type="arabicPeriod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이미지 수정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AutoNum type="arabicPeriod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수정완료 버튼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AutoNum type="arabicPeriod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목록으로 돌아가기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(*)캡처는 도움말만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635" name="Google Shape;2635;p101"/>
          <p:cNvGrpSpPr/>
          <p:nvPr/>
        </p:nvGrpSpPr>
        <p:grpSpPr>
          <a:xfrm>
            <a:off x="120575" y="2600250"/>
            <a:ext cx="342900" cy="400200"/>
            <a:chOff x="5471775" y="1760925"/>
            <a:chExt cx="342900" cy="400200"/>
          </a:xfrm>
        </p:grpSpPr>
        <p:sp>
          <p:nvSpPr>
            <p:cNvPr id="2636" name="Google Shape;2636;p101"/>
            <p:cNvSpPr/>
            <p:nvPr/>
          </p:nvSpPr>
          <p:spPr>
            <a:xfrm>
              <a:off x="5471775" y="17895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637" name="Google Shape;2637;p101"/>
            <p:cNvSpPr txBox="1"/>
            <p:nvPr/>
          </p:nvSpPr>
          <p:spPr>
            <a:xfrm>
              <a:off x="5507925" y="1760925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3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2638" name="Google Shape;2638;p101"/>
          <p:cNvGrpSpPr/>
          <p:nvPr/>
        </p:nvGrpSpPr>
        <p:grpSpPr>
          <a:xfrm>
            <a:off x="2243675" y="3389550"/>
            <a:ext cx="342900" cy="400200"/>
            <a:chOff x="5424775" y="2475300"/>
            <a:chExt cx="342900" cy="400200"/>
          </a:xfrm>
        </p:grpSpPr>
        <p:sp>
          <p:nvSpPr>
            <p:cNvPr id="2639" name="Google Shape;2639;p101"/>
            <p:cNvSpPr/>
            <p:nvPr/>
          </p:nvSpPr>
          <p:spPr>
            <a:xfrm>
              <a:off x="5424775" y="2503950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640" name="Google Shape;2640;p101"/>
            <p:cNvSpPr txBox="1"/>
            <p:nvPr/>
          </p:nvSpPr>
          <p:spPr>
            <a:xfrm>
              <a:off x="5460925" y="247530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4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2641" name="Google Shape;2641;p101"/>
          <p:cNvGrpSpPr/>
          <p:nvPr/>
        </p:nvGrpSpPr>
        <p:grpSpPr>
          <a:xfrm>
            <a:off x="541225" y="4056888"/>
            <a:ext cx="342900" cy="400200"/>
            <a:chOff x="5804725" y="2896713"/>
            <a:chExt cx="342900" cy="400200"/>
          </a:xfrm>
        </p:grpSpPr>
        <p:sp>
          <p:nvSpPr>
            <p:cNvPr id="2642" name="Google Shape;2642;p101"/>
            <p:cNvSpPr/>
            <p:nvPr/>
          </p:nvSpPr>
          <p:spPr>
            <a:xfrm>
              <a:off x="5804725" y="2925350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643" name="Google Shape;2643;p101"/>
            <p:cNvSpPr txBox="1"/>
            <p:nvPr/>
          </p:nvSpPr>
          <p:spPr>
            <a:xfrm>
              <a:off x="5840875" y="28967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5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2644" name="Google Shape;2644;p101"/>
          <p:cNvSpPr/>
          <p:nvPr/>
        </p:nvSpPr>
        <p:spPr>
          <a:xfrm>
            <a:off x="463475" y="1652425"/>
            <a:ext cx="1856400" cy="29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5" name="Google Shape;2645;p101"/>
          <p:cNvSpPr/>
          <p:nvPr/>
        </p:nvSpPr>
        <p:spPr>
          <a:xfrm>
            <a:off x="503113" y="2391825"/>
            <a:ext cx="5961600" cy="955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46" name="Google Shape;2646;p101"/>
          <p:cNvGrpSpPr/>
          <p:nvPr/>
        </p:nvGrpSpPr>
        <p:grpSpPr>
          <a:xfrm>
            <a:off x="120575" y="1975725"/>
            <a:ext cx="342900" cy="400200"/>
            <a:chOff x="2743700" y="779813"/>
            <a:chExt cx="342900" cy="400200"/>
          </a:xfrm>
        </p:grpSpPr>
        <p:sp>
          <p:nvSpPr>
            <p:cNvPr id="2647" name="Google Shape;2647;p101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648" name="Google Shape;2648;p101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2649" name="Google Shape;2649;p101"/>
          <p:cNvSpPr/>
          <p:nvPr/>
        </p:nvSpPr>
        <p:spPr>
          <a:xfrm>
            <a:off x="465025" y="2062925"/>
            <a:ext cx="5961600" cy="21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0" name="Google Shape;2650;p101"/>
          <p:cNvGrpSpPr/>
          <p:nvPr/>
        </p:nvGrpSpPr>
        <p:grpSpPr>
          <a:xfrm>
            <a:off x="120575" y="1351212"/>
            <a:ext cx="342900" cy="400200"/>
            <a:chOff x="9544050" y="-2212550"/>
            <a:chExt cx="342900" cy="400200"/>
          </a:xfrm>
        </p:grpSpPr>
        <p:sp>
          <p:nvSpPr>
            <p:cNvPr id="2651" name="Google Shape;2651;p101"/>
            <p:cNvSpPr/>
            <p:nvPr/>
          </p:nvSpPr>
          <p:spPr>
            <a:xfrm>
              <a:off x="9544050" y="-218392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652" name="Google Shape;2652;p101"/>
            <p:cNvSpPr txBox="1"/>
            <p:nvPr/>
          </p:nvSpPr>
          <p:spPr>
            <a:xfrm>
              <a:off x="9580200" y="-221255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2653" name="Google Shape;2653;p101"/>
          <p:cNvSpPr/>
          <p:nvPr/>
        </p:nvSpPr>
        <p:spPr>
          <a:xfrm>
            <a:off x="503125" y="3482100"/>
            <a:ext cx="1673400" cy="21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4" name="Google Shape;2654;p101"/>
          <p:cNvGrpSpPr/>
          <p:nvPr/>
        </p:nvGrpSpPr>
        <p:grpSpPr>
          <a:xfrm>
            <a:off x="930200" y="4056888"/>
            <a:ext cx="342900" cy="400200"/>
            <a:chOff x="5804725" y="2896713"/>
            <a:chExt cx="342900" cy="400200"/>
          </a:xfrm>
        </p:grpSpPr>
        <p:sp>
          <p:nvSpPr>
            <p:cNvPr id="2655" name="Google Shape;2655;p101"/>
            <p:cNvSpPr/>
            <p:nvPr/>
          </p:nvSpPr>
          <p:spPr>
            <a:xfrm>
              <a:off x="5804725" y="2925350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656" name="Google Shape;2656;p101"/>
            <p:cNvSpPr txBox="1"/>
            <p:nvPr/>
          </p:nvSpPr>
          <p:spPr>
            <a:xfrm>
              <a:off x="5840875" y="28967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6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2657" name="Google Shape;2657;p101"/>
          <p:cNvSpPr/>
          <p:nvPr/>
        </p:nvSpPr>
        <p:spPr>
          <a:xfrm>
            <a:off x="541225" y="3805075"/>
            <a:ext cx="342900" cy="21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8" name="Google Shape;2658;p101"/>
          <p:cNvSpPr/>
          <p:nvPr/>
        </p:nvSpPr>
        <p:spPr>
          <a:xfrm>
            <a:off x="930200" y="3800325"/>
            <a:ext cx="342900" cy="21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" name="Google Shape;2663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50" y="774350"/>
            <a:ext cx="6125225" cy="25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4" name="Google Shape;2664;p102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65" name="Google Shape;2665;p102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신고처리 페이지</a:t>
            </a:r>
            <a:endParaRPr sz="1100">
              <a:solidFill>
                <a:srgbClr val="FDBE34"/>
              </a:solidFill>
            </a:endParaRPr>
          </a:p>
        </p:txBody>
      </p:sp>
      <p:grpSp>
        <p:nvGrpSpPr>
          <p:cNvPr id="2666" name="Google Shape;2666;p102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2667" name="Google Shape;2667;p102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668" name="Google Shape;2668;p102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2669" name="Google Shape;2669;p102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70" name="Google Shape;2670;p102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671" name="Google Shape;2671;p102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2" name="Google Shape;2672;p102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73" name="Google Shape;2673;p102"/>
          <p:cNvSpPr txBox="1"/>
          <p:nvPr/>
        </p:nvSpPr>
        <p:spPr>
          <a:xfrm>
            <a:off x="6557975" y="1125150"/>
            <a:ext cx="2529000" cy="3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AutoNum type="arabicPeriod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예약신고관리로 이동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AutoNum type="arabicPeriod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신고 내용 상세보기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AutoNum type="arabicPeriod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신고 처리 결과보기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AutoNum type="arabicPeriod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신고 인정 버튼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AutoNum type="arabicPeriod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신고 반려 버튼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AutoNum type="arabicPeriod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블랙리스트 처리 버튼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AutoNum type="arabicPeriod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블라인드 처리 버튼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(*) 캡처는 상세보기 팝업          (처리결과보기와 동일),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블랙리스트 팝업만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(블라인드와 동일)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674" name="Google Shape;2674;p102"/>
          <p:cNvGrpSpPr/>
          <p:nvPr/>
        </p:nvGrpSpPr>
        <p:grpSpPr>
          <a:xfrm>
            <a:off x="3863900" y="2217600"/>
            <a:ext cx="342900" cy="400200"/>
            <a:chOff x="5471775" y="1760925"/>
            <a:chExt cx="342900" cy="400200"/>
          </a:xfrm>
        </p:grpSpPr>
        <p:sp>
          <p:nvSpPr>
            <p:cNvPr id="2675" name="Google Shape;2675;p102"/>
            <p:cNvSpPr/>
            <p:nvPr/>
          </p:nvSpPr>
          <p:spPr>
            <a:xfrm>
              <a:off x="5471775" y="17895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676" name="Google Shape;2676;p102"/>
            <p:cNvSpPr txBox="1"/>
            <p:nvPr/>
          </p:nvSpPr>
          <p:spPr>
            <a:xfrm>
              <a:off x="5507925" y="1760925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3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2677" name="Google Shape;2677;p102"/>
          <p:cNvGrpSpPr/>
          <p:nvPr/>
        </p:nvGrpSpPr>
        <p:grpSpPr>
          <a:xfrm>
            <a:off x="5119213" y="1571550"/>
            <a:ext cx="342900" cy="400200"/>
            <a:chOff x="5424775" y="2475300"/>
            <a:chExt cx="342900" cy="400200"/>
          </a:xfrm>
        </p:grpSpPr>
        <p:sp>
          <p:nvSpPr>
            <p:cNvPr id="2678" name="Google Shape;2678;p102"/>
            <p:cNvSpPr/>
            <p:nvPr/>
          </p:nvSpPr>
          <p:spPr>
            <a:xfrm>
              <a:off x="5424775" y="2503950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679" name="Google Shape;2679;p102"/>
            <p:cNvSpPr txBox="1"/>
            <p:nvPr/>
          </p:nvSpPr>
          <p:spPr>
            <a:xfrm>
              <a:off x="5460925" y="247530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4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2680" name="Google Shape;2680;p102"/>
          <p:cNvGrpSpPr/>
          <p:nvPr/>
        </p:nvGrpSpPr>
        <p:grpSpPr>
          <a:xfrm>
            <a:off x="6151250" y="1820088"/>
            <a:ext cx="342900" cy="400200"/>
            <a:chOff x="5804725" y="2905638"/>
            <a:chExt cx="342900" cy="400200"/>
          </a:xfrm>
        </p:grpSpPr>
        <p:sp>
          <p:nvSpPr>
            <p:cNvPr id="2681" name="Google Shape;2681;p102"/>
            <p:cNvSpPr/>
            <p:nvPr/>
          </p:nvSpPr>
          <p:spPr>
            <a:xfrm>
              <a:off x="5804725" y="2925350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682" name="Google Shape;2682;p102"/>
            <p:cNvSpPr txBox="1"/>
            <p:nvPr/>
          </p:nvSpPr>
          <p:spPr>
            <a:xfrm>
              <a:off x="5844825" y="2905638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5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2683" name="Google Shape;2683;p102"/>
          <p:cNvGrpSpPr/>
          <p:nvPr/>
        </p:nvGrpSpPr>
        <p:grpSpPr>
          <a:xfrm>
            <a:off x="3863900" y="1817400"/>
            <a:ext cx="342900" cy="400200"/>
            <a:chOff x="2743700" y="779813"/>
            <a:chExt cx="342900" cy="400200"/>
          </a:xfrm>
        </p:grpSpPr>
        <p:sp>
          <p:nvSpPr>
            <p:cNvPr id="2684" name="Google Shape;2684;p102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685" name="Google Shape;2685;p102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2686" name="Google Shape;2686;p102"/>
          <p:cNvSpPr/>
          <p:nvPr/>
        </p:nvSpPr>
        <p:spPr>
          <a:xfrm>
            <a:off x="4387775" y="1909950"/>
            <a:ext cx="461400" cy="21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87" name="Google Shape;2687;p102"/>
          <p:cNvGrpSpPr/>
          <p:nvPr/>
        </p:nvGrpSpPr>
        <p:grpSpPr>
          <a:xfrm>
            <a:off x="5530775" y="908637"/>
            <a:ext cx="342900" cy="400200"/>
            <a:chOff x="9544050" y="-2212550"/>
            <a:chExt cx="342900" cy="400200"/>
          </a:xfrm>
        </p:grpSpPr>
        <p:sp>
          <p:nvSpPr>
            <p:cNvPr id="2688" name="Google Shape;2688;p102"/>
            <p:cNvSpPr/>
            <p:nvPr/>
          </p:nvSpPr>
          <p:spPr>
            <a:xfrm>
              <a:off x="9544050" y="-218392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689" name="Google Shape;2689;p102"/>
            <p:cNvSpPr txBox="1"/>
            <p:nvPr/>
          </p:nvSpPr>
          <p:spPr>
            <a:xfrm>
              <a:off x="9580200" y="-221255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2690" name="Google Shape;2690;p102"/>
          <p:cNvSpPr/>
          <p:nvPr/>
        </p:nvSpPr>
        <p:spPr>
          <a:xfrm>
            <a:off x="5683175" y="1308825"/>
            <a:ext cx="675000" cy="21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1" name="Google Shape;2691;p102"/>
          <p:cNvSpPr/>
          <p:nvPr/>
        </p:nvSpPr>
        <p:spPr>
          <a:xfrm>
            <a:off x="4318850" y="2187600"/>
            <a:ext cx="610800" cy="21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2" name="Google Shape;2692;p102"/>
          <p:cNvSpPr/>
          <p:nvPr/>
        </p:nvSpPr>
        <p:spPr>
          <a:xfrm>
            <a:off x="5271350" y="2187600"/>
            <a:ext cx="495300" cy="21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3" name="Google Shape;2693;p102"/>
          <p:cNvSpPr/>
          <p:nvPr/>
        </p:nvSpPr>
        <p:spPr>
          <a:xfrm>
            <a:off x="5773025" y="2187600"/>
            <a:ext cx="414000" cy="21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4" name="Google Shape;2694;p102"/>
          <p:cNvSpPr/>
          <p:nvPr/>
        </p:nvSpPr>
        <p:spPr>
          <a:xfrm>
            <a:off x="5398775" y="1903725"/>
            <a:ext cx="342900" cy="21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5" name="Google Shape;2695;p102"/>
          <p:cNvSpPr/>
          <p:nvPr/>
        </p:nvSpPr>
        <p:spPr>
          <a:xfrm>
            <a:off x="5732150" y="1903725"/>
            <a:ext cx="342900" cy="21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96" name="Google Shape;2696;p102"/>
          <p:cNvGrpSpPr/>
          <p:nvPr/>
        </p:nvGrpSpPr>
        <p:grpSpPr>
          <a:xfrm>
            <a:off x="5398775" y="2471463"/>
            <a:ext cx="342900" cy="400200"/>
            <a:chOff x="5804725" y="2896713"/>
            <a:chExt cx="342900" cy="400200"/>
          </a:xfrm>
        </p:grpSpPr>
        <p:sp>
          <p:nvSpPr>
            <p:cNvPr id="2697" name="Google Shape;2697;p102"/>
            <p:cNvSpPr/>
            <p:nvPr/>
          </p:nvSpPr>
          <p:spPr>
            <a:xfrm>
              <a:off x="5804725" y="2925350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698" name="Google Shape;2698;p102"/>
            <p:cNvSpPr txBox="1"/>
            <p:nvPr/>
          </p:nvSpPr>
          <p:spPr>
            <a:xfrm>
              <a:off x="5840875" y="28967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6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2699" name="Google Shape;2699;p102"/>
          <p:cNvGrpSpPr/>
          <p:nvPr/>
        </p:nvGrpSpPr>
        <p:grpSpPr>
          <a:xfrm>
            <a:off x="5787750" y="2471463"/>
            <a:ext cx="342900" cy="400200"/>
            <a:chOff x="5804725" y="2896713"/>
            <a:chExt cx="342900" cy="400200"/>
          </a:xfrm>
        </p:grpSpPr>
        <p:sp>
          <p:nvSpPr>
            <p:cNvPr id="2700" name="Google Shape;2700;p102"/>
            <p:cNvSpPr/>
            <p:nvPr/>
          </p:nvSpPr>
          <p:spPr>
            <a:xfrm>
              <a:off x="5804725" y="2925350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701" name="Google Shape;2701;p102"/>
            <p:cNvSpPr txBox="1"/>
            <p:nvPr/>
          </p:nvSpPr>
          <p:spPr>
            <a:xfrm>
              <a:off x="5840875" y="28967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7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pic>
        <p:nvPicPr>
          <p:cNvPr id="2702" name="Google Shape;2702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7575" y="2617799"/>
            <a:ext cx="1668525" cy="235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3" name="Google Shape;2703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6750" y="3224325"/>
            <a:ext cx="2921426" cy="1417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04" name="Google Shape;2704;p102"/>
          <p:cNvSpPr/>
          <p:nvPr/>
        </p:nvSpPr>
        <p:spPr>
          <a:xfrm>
            <a:off x="927575" y="2617800"/>
            <a:ext cx="1668600" cy="2259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05" name="Google Shape;2705;p102"/>
          <p:cNvCxnSpPr>
            <a:stCxn id="2686" idx="1"/>
            <a:endCxn id="2704" idx="3"/>
          </p:cNvCxnSpPr>
          <p:nvPr/>
        </p:nvCxnSpPr>
        <p:spPr>
          <a:xfrm flipH="1">
            <a:off x="2596175" y="2017500"/>
            <a:ext cx="1791600" cy="1729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706" name="Google Shape;2706;p102"/>
          <p:cNvSpPr/>
          <p:nvPr/>
        </p:nvSpPr>
        <p:spPr>
          <a:xfrm>
            <a:off x="3436750" y="3224325"/>
            <a:ext cx="2921400" cy="1369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07" name="Google Shape;2707;p102"/>
          <p:cNvCxnSpPr>
            <a:endCxn id="2706" idx="0"/>
          </p:cNvCxnSpPr>
          <p:nvPr/>
        </p:nvCxnSpPr>
        <p:spPr>
          <a:xfrm flipH="1">
            <a:off x="4897450" y="2285925"/>
            <a:ext cx="375300" cy="938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2" name="Google Shape;2712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675" y="1325575"/>
            <a:ext cx="6028901" cy="222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3" name="Google Shape;2713;p103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14" name="Google Shape;2714;p103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이용자 측 QnA, 리뷰 목록</a:t>
            </a:r>
            <a:endParaRPr sz="1100">
              <a:solidFill>
                <a:srgbClr val="FDBE34"/>
              </a:solidFill>
            </a:endParaRPr>
          </a:p>
        </p:txBody>
      </p:sp>
      <p:grpSp>
        <p:nvGrpSpPr>
          <p:cNvPr id="2715" name="Google Shape;2715;p103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2716" name="Google Shape;2716;p103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717" name="Google Shape;2717;p103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2718" name="Google Shape;2718;p103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19" name="Google Shape;2719;p103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720" name="Google Shape;2720;p103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1" name="Google Shape;2721;p103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22" name="Google Shape;2722;p103"/>
          <p:cNvSpPr txBox="1"/>
          <p:nvPr/>
        </p:nvSpPr>
        <p:spPr>
          <a:xfrm>
            <a:off x="6557975" y="1125150"/>
            <a:ext cx="25290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AutoNum type="arabicPeriod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체크박스 선택 시 선택삭제 버튼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AutoNum type="arabicPeriod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해당 내용 상세보기 버튼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AutoNum type="arabicPeriod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해당 내용 삭제 버튼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(*) 캡처는 QnA만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723" name="Google Shape;2723;p103"/>
          <p:cNvGrpSpPr/>
          <p:nvPr/>
        </p:nvGrpSpPr>
        <p:grpSpPr>
          <a:xfrm>
            <a:off x="5913863" y="2890850"/>
            <a:ext cx="342900" cy="400200"/>
            <a:chOff x="5471775" y="1760925"/>
            <a:chExt cx="342900" cy="400200"/>
          </a:xfrm>
        </p:grpSpPr>
        <p:sp>
          <p:nvSpPr>
            <p:cNvPr id="2724" name="Google Shape;2724;p103"/>
            <p:cNvSpPr/>
            <p:nvPr/>
          </p:nvSpPr>
          <p:spPr>
            <a:xfrm>
              <a:off x="5471775" y="17895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725" name="Google Shape;2725;p103"/>
            <p:cNvSpPr txBox="1"/>
            <p:nvPr/>
          </p:nvSpPr>
          <p:spPr>
            <a:xfrm>
              <a:off x="5507925" y="1760925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3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2726" name="Google Shape;2726;p103"/>
          <p:cNvGrpSpPr/>
          <p:nvPr/>
        </p:nvGrpSpPr>
        <p:grpSpPr>
          <a:xfrm>
            <a:off x="5130725" y="2120550"/>
            <a:ext cx="342900" cy="400200"/>
            <a:chOff x="2743700" y="779813"/>
            <a:chExt cx="342900" cy="400200"/>
          </a:xfrm>
        </p:grpSpPr>
        <p:sp>
          <p:nvSpPr>
            <p:cNvPr id="2727" name="Google Shape;2727;p103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728" name="Google Shape;2728;p103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2729" name="Google Shape;2729;p103"/>
          <p:cNvSpPr/>
          <p:nvPr/>
        </p:nvSpPr>
        <p:spPr>
          <a:xfrm>
            <a:off x="5845100" y="1766700"/>
            <a:ext cx="461400" cy="29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30" name="Google Shape;2730;p103"/>
          <p:cNvGrpSpPr/>
          <p:nvPr/>
        </p:nvGrpSpPr>
        <p:grpSpPr>
          <a:xfrm>
            <a:off x="5473625" y="1475037"/>
            <a:ext cx="342900" cy="400200"/>
            <a:chOff x="9544050" y="-2212550"/>
            <a:chExt cx="342900" cy="400200"/>
          </a:xfrm>
        </p:grpSpPr>
        <p:sp>
          <p:nvSpPr>
            <p:cNvPr id="2731" name="Google Shape;2731;p103"/>
            <p:cNvSpPr/>
            <p:nvPr/>
          </p:nvSpPr>
          <p:spPr>
            <a:xfrm>
              <a:off x="9544050" y="-218392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732" name="Google Shape;2732;p103"/>
            <p:cNvSpPr txBox="1"/>
            <p:nvPr/>
          </p:nvSpPr>
          <p:spPr>
            <a:xfrm>
              <a:off x="9580200" y="-221255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2733" name="Google Shape;2733;p103"/>
          <p:cNvSpPr/>
          <p:nvPr/>
        </p:nvSpPr>
        <p:spPr>
          <a:xfrm>
            <a:off x="5837675" y="2619450"/>
            <a:ext cx="342900" cy="21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4" name="Google Shape;2734;p103"/>
          <p:cNvSpPr/>
          <p:nvPr/>
        </p:nvSpPr>
        <p:spPr>
          <a:xfrm>
            <a:off x="5513825" y="2348038"/>
            <a:ext cx="342900" cy="21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5" name="Google Shape;2735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9150" y="2938475"/>
            <a:ext cx="1931399" cy="1701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6" name="Google Shape;2736;p103"/>
          <p:cNvSpPr/>
          <p:nvPr/>
        </p:nvSpPr>
        <p:spPr>
          <a:xfrm>
            <a:off x="2469150" y="2890850"/>
            <a:ext cx="1931400" cy="1701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37" name="Google Shape;2737;p103"/>
          <p:cNvCxnSpPr>
            <a:stCxn id="2734" idx="1"/>
            <a:endCxn id="2736" idx="3"/>
          </p:cNvCxnSpPr>
          <p:nvPr/>
        </p:nvCxnSpPr>
        <p:spPr>
          <a:xfrm flipH="1">
            <a:off x="4400525" y="2455588"/>
            <a:ext cx="1113300" cy="1286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74" y="1151375"/>
            <a:ext cx="5990978" cy="29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3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p23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이용자 메인화면 접속</a:t>
            </a:r>
            <a:endParaRPr sz="1100">
              <a:solidFill>
                <a:srgbClr val="FDBE34"/>
              </a:solidFill>
            </a:endParaRPr>
          </a:p>
        </p:txBody>
      </p:sp>
      <p:grpSp>
        <p:nvGrpSpPr>
          <p:cNvPr id="301" name="Google Shape;301;p23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302" name="Google Shape;302;p23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03" name="Google Shape;303;p23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304" name="Google Shape;304;p23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5" name="Google Shape;305;p23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306" name="Google Shape;306;p23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3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23"/>
          <p:cNvSpPr txBox="1"/>
          <p:nvPr/>
        </p:nvSpPr>
        <p:spPr>
          <a:xfrm>
            <a:off x="6559725" y="1050200"/>
            <a:ext cx="25290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조건 검색 유형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지도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(현재 검색된 공간들의 위치를 알 수 있음, 최 상단의 위치를 중심으로 최초검색)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정렬방법 (가격, 이용후기, 별점)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09" name="Google Shape;30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075" y="1854950"/>
            <a:ext cx="5990976" cy="3017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0" name="Google Shape;310;p23"/>
          <p:cNvGrpSpPr/>
          <p:nvPr/>
        </p:nvGrpSpPr>
        <p:grpSpPr>
          <a:xfrm>
            <a:off x="5758675" y="3950525"/>
            <a:ext cx="342900" cy="400200"/>
            <a:chOff x="2743700" y="779813"/>
            <a:chExt cx="342900" cy="400200"/>
          </a:xfrm>
        </p:grpSpPr>
        <p:sp>
          <p:nvSpPr>
            <p:cNvPr id="311" name="Google Shape;311;p23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312" name="Google Shape;312;p23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313" name="Google Shape;313;p23"/>
          <p:cNvGrpSpPr/>
          <p:nvPr/>
        </p:nvGrpSpPr>
        <p:grpSpPr>
          <a:xfrm>
            <a:off x="660075" y="3400600"/>
            <a:ext cx="342900" cy="400200"/>
            <a:chOff x="4572000" y="696162"/>
            <a:chExt cx="342900" cy="400200"/>
          </a:xfrm>
        </p:grpSpPr>
        <p:sp>
          <p:nvSpPr>
            <p:cNvPr id="314" name="Google Shape;314;p23"/>
            <p:cNvSpPr/>
            <p:nvPr/>
          </p:nvSpPr>
          <p:spPr>
            <a:xfrm>
              <a:off x="4572000" y="7247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315" name="Google Shape;315;p23"/>
            <p:cNvSpPr txBox="1"/>
            <p:nvPr/>
          </p:nvSpPr>
          <p:spPr>
            <a:xfrm>
              <a:off x="4608150" y="696162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pic>
        <p:nvPicPr>
          <p:cNvPr id="316" name="Google Shape;31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2213" y="4045325"/>
            <a:ext cx="1706700" cy="76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3"/>
          <p:cNvSpPr/>
          <p:nvPr/>
        </p:nvSpPr>
        <p:spPr>
          <a:xfrm>
            <a:off x="1089474" y="3196160"/>
            <a:ext cx="4450200" cy="80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3"/>
          <p:cNvSpPr/>
          <p:nvPr/>
        </p:nvSpPr>
        <p:spPr>
          <a:xfrm>
            <a:off x="2462225" y="4025300"/>
            <a:ext cx="1706700" cy="80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3"/>
          <p:cNvSpPr/>
          <p:nvPr/>
        </p:nvSpPr>
        <p:spPr>
          <a:xfrm>
            <a:off x="5098849" y="4045332"/>
            <a:ext cx="529200" cy="210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3"/>
          <p:cNvSpPr/>
          <p:nvPr/>
        </p:nvSpPr>
        <p:spPr>
          <a:xfrm>
            <a:off x="4514625" y="4539250"/>
            <a:ext cx="1025100" cy="210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4900" y="1902225"/>
            <a:ext cx="1526475" cy="104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3"/>
          <p:cNvSpPr/>
          <p:nvPr/>
        </p:nvSpPr>
        <p:spPr>
          <a:xfrm>
            <a:off x="4884900" y="1902225"/>
            <a:ext cx="1526400" cy="1044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3" name="Google Shape;323;p23"/>
          <p:cNvGrpSpPr/>
          <p:nvPr/>
        </p:nvGrpSpPr>
        <p:grpSpPr>
          <a:xfrm>
            <a:off x="4400500" y="4749850"/>
            <a:ext cx="342900" cy="400200"/>
            <a:chOff x="2743700" y="779813"/>
            <a:chExt cx="342900" cy="400200"/>
          </a:xfrm>
        </p:grpSpPr>
        <p:sp>
          <p:nvSpPr>
            <p:cNvPr id="324" name="Google Shape;324;p23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325" name="Google Shape;325;p23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3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cxnSp>
        <p:nvCxnSpPr>
          <p:cNvPr id="326" name="Google Shape;326;p23"/>
          <p:cNvCxnSpPr>
            <a:stCxn id="319" idx="1"/>
            <a:endCxn id="318" idx="3"/>
          </p:cNvCxnSpPr>
          <p:nvPr/>
        </p:nvCxnSpPr>
        <p:spPr>
          <a:xfrm flipH="1">
            <a:off x="4168849" y="4150632"/>
            <a:ext cx="930000" cy="279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7" name="Google Shape;327;p23"/>
          <p:cNvCxnSpPr>
            <a:stCxn id="320" idx="3"/>
          </p:cNvCxnSpPr>
          <p:nvPr/>
        </p:nvCxnSpPr>
        <p:spPr>
          <a:xfrm>
            <a:off x="5539725" y="4644550"/>
            <a:ext cx="785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" name="Google Shape;328;p23"/>
          <p:cNvCxnSpPr/>
          <p:nvPr/>
        </p:nvCxnSpPr>
        <p:spPr>
          <a:xfrm rot="10800000">
            <a:off x="6324925" y="2946325"/>
            <a:ext cx="0" cy="1692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2" name="Google Shape;2742;p104"/>
          <p:cNvGrpSpPr/>
          <p:nvPr/>
        </p:nvGrpSpPr>
        <p:grpSpPr>
          <a:xfrm>
            <a:off x="320050" y="1371371"/>
            <a:ext cx="6089124" cy="2074058"/>
            <a:chOff x="320050" y="1371371"/>
            <a:chExt cx="6089124" cy="2074058"/>
          </a:xfrm>
        </p:grpSpPr>
        <p:pic>
          <p:nvPicPr>
            <p:cNvPr id="2743" name="Google Shape;2743;p10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0050" y="1371371"/>
              <a:ext cx="6089124" cy="20740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4" name="Google Shape;2744;p10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72025" y="1875227"/>
              <a:ext cx="605900" cy="215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45" name="Google Shape;2745;p104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46" name="Google Shape;2746;p104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호스트 측 QnA, 리뷰 목록</a:t>
            </a:r>
            <a:endParaRPr sz="1100">
              <a:solidFill>
                <a:srgbClr val="FDBE34"/>
              </a:solidFill>
            </a:endParaRPr>
          </a:p>
        </p:txBody>
      </p:sp>
      <p:grpSp>
        <p:nvGrpSpPr>
          <p:cNvPr id="2747" name="Google Shape;2747;p104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2748" name="Google Shape;2748;p104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749" name="Google Shape;2749;p104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2750" name="Google Shape;2750;p104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51" name="Google Shape;2751;p104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752" name="Google Shape;2752;p104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3" name="Google Shape;2753;p104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54" name="Google Shape;2754;p104"/>
          <p:cNvSpPr txBox="1"/>
          <p:nvPr/>
        </p:nvSpPr>
        <p:spPr>
          <a:xfrm>
            <a:off x="6557975" y="1125150"/>
            <a:ext cx="2529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AutoNum type="arabicPeriod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목록 내 검색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AutoNum type="arabicPeriod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해당 내용 상세보기 버튼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AutoNum type="arabicPeriod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해당 내용 삭제 버튼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(*) 캡처는 리뷰만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755" name="Google Shape;2755;p104"/>
          <p:cNvGrpSpPr/>
          <p:nvPr/>
        </p:nvGrpSpPr>
        <p:grpSpPr>
          <a:xfrm>
            <a:off x="6006125" y="2896700"/>
            <a:ext cx="342900" cy="400200"/>
            <a:chOff x="5471775" y="1760925"/>
            <a:chExt cx="342900" cy="400200"/>
          </a:xfrm>
        </p:grpSpPr>
        <p:sp>
          <p:nvSpPr>
            <p:cNvPr id="2756" name="Google Shape;2756;p104"/>
            <p:cNvSpPr/>
            <p:nvPr/>
          </p:nvSpPr>
          <p:spPr>
            <a:xfrm>
              <a:off x="5471775" y="17895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757" name="Google Shape;2757;p104"/>
            <p:cNvSpPr txBox="1"/>
            <p:nvPr/>
          </p:nvSpPr>
          <p:spPr>
            <a:xfrm>
              <a:off x="5507925" y="1760925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3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2758" name="Google Shape;2758;p104"/>
          <p:cNvGrpSpPr/>
          <p:nvPr/>
        </p:nvGrpSpPr>
        <p:grpSpPr>
          <a:xfrm>
            <a:off x="5025950" y="2539125"/>
            <a:ext cx="342900" cy="400200"/>
            <a:chOff x="2743700" y="779813"/>
            <a:chExt cx="342900" cy="400200"/>
          </a:xfrm>
        </p:grpSpPr>
        <p:sp>
          <p:nvSpPr>
            <p:cNvPr id="2759" name="Google Shape;2759;p104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760" name="Google Shape;2760;p104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2761" name="Google Shape;2761;p104"/>
          <p:cNvSpPr/>
          <p:nvPr/>
        </p:nvSpPr>
        <p:spPr>
          <a:xfrm>
            <a:off x="5473625" y="2084700"/>
            <a:ext cx="875400" cy="29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62" name="Google Shape;2762;p104"/>
          <p:cNvGrpSpPr/>
          <p:nvPr/>
        </p:nvGrpSpPr>
        <p:grpSpPr>
          <a:xfrm>
            <a:off x="5130725" y="1817937"/>
            <a:ext cx="342900" cy="400200"/>
            <a:chOff x="9544050" y="-2212550"/>
            <a:chExt cx="342900" cy="400200"/>
          </a:xfrm>
        </p:grpSpPr>
        <p:sp>
          <p:nvSpPr>
            <p:cNvPr id="2763" name="Google Shape;2763;p104"/>
            <p:cNvSpPr/>
            <p:nvPr/>
          </p:nvSpPr>
          <p:spPr>
            <a:xfrm>
              <a:off x="9544050" y="-218392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764" name="Google Shape;2764;p104"/>
            <p:cNvSpPr txBox="1"/>
            <p:nvPr/>
          </p:nvSpPr>
          <p:spPr>
            <a:xfrm>
              <a:off x="9580200" y="-221255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pic>
        <p:nvPicPr>
          <p:cNvPr id="2765" name="Google Shape;2765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2675" y="3184074"/>
            <a:ext cx="2758026" cy="168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6" name="Google Shape;2766;p104"/>
          <p:cNvSpPr/>
          <p:nvPr/>
        </p:nvSpPr>
        <p:spPr>
          <a:xfrm>
            <a:off x="2172738" y="3184125"/>
            <a:ext cx="2757900" cy="168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7" name="Google Shape;2767;p104"/>
          <p:cNvSpPr/>
          <p:nvPr/>
        </p:nvSpPr>
        <p:spPr>
          <a:xfrm>
            <a:off x="5444075" y="2590875"/>
            <a:ext cx="391500" cy="29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8" name="Google Shape;2768;p104"/>
          <p:cNvSpPr/>
          <p:nvPr/>
        </p:nvSpPr>
        <p:spPr>
          <a:xfrm>
            <a:off x="5835575" y="2590875"/>
            <a:ext cx="391500" cy="29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69" name="Google Shape;2769;p104"/>
          <p:cNvCxnSpPr>
            <a:stCxn id="2767" idx="2"/>
            <a:endCxn id="2766" idx="3"/>
          </p:cNvCxnSpPr>
          <p:nvPr/>
        </p:nvCxnSpPr>
        <p:spPr>
          <a:xfrm flipH="1">
            <a:off x="4930625" y="2887575"/>
            <a:ext cx="709200" cy="1140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3" name="Shape 2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4" name="Google Shape;2774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50" y="781113"/>
            <a:ext cx="6089126" cy="2824843"/>
          </a:xfrm>
          <a:prstGeom prst="rect">
            <a:avLst/>
          </a:prstGeom>
          <a:noFill/>
          <a:ln>
            <a:noFill/>
          </a:ln>
        </p:spPr>
      </p:pic>
      <p:sp>
        <p:nvSpPr>
          <p:cNvPr id="2775" name="Google Shape;2775;p105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76" name="Google Shape;2776;p105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호스트,이용자 회원관리 페이지</a:t>
            </a:r>
            <a:endParaRPr sz="1100">
              <a:solidFill>
                <a:srgbClr val="FDBE34"/>
              </a:solidFill>
            </a:endParaRPr>
          </a:p>
        </p:txBody>
      </p:sp>
      <p:grpSp>
        <p:nvGrpSpPr>
          <p:cNvPr id="2777" name="Google Shape;2777;p105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2778" name="Google Shape;2778;p105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779" name="Google Shape;2779;p105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2780" name="Google Shape;2780;p105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81" name="Google Shape;2781;p105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782" name="Google Shape;2782;p105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3" name="Google Shape;2783;p105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84" name="Google Shape;2784;p105"/>
          <p:cNvSpPr txBox="1"/>
          <p:nvPr/>
        </p:nvSpPr>
        <p:spPr>
          <a:xfrm>
            <a:off x="6557975" y="1125150"/>
            <a:ext cx="2529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AutoNum type="arabicPeriod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신고 내역 상세보기 버튼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AutoNum type="arabicPeriod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블랙리스트 등록 팝업버튼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AutoNum type="arabicPeriod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해당 내용 삭제 버튼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(*) 캡처는 호스트만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785" name="Google Shape;2785;p105"/>
          <p:cNvGrpSpPr/>
          <p:nvPr/>
        </p:nvGrpSpPr>
        <p:grpSpPr>
          <a:xfrm>
            <a:off x="5653625" y="2238150"/>
            <a:ext cx="342900" cy="400200"/>
            <a:chOff x="2743700" y="779813"/>
            <a:chExt cx="342900" cy="400200"/>
          </a:xfrm>
        </p:grpSpPr>
        <p:sp>
          <p:nvSpPr>
            <p:cNvPr id="2786" name="Google Shape;2786;p105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787" name="Google Shape;2787;p105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2788" name="Google Shape;2788;p105"/>
          <p:cNvSpPr/>
          <p:nvPr/>
        </p:nvSpPr>
        <p:spPr>
          <a:xfrm>
            <a:off x="5719025" y="1947825"/>
            <a:ext cx="342900" cy="163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9" name="Google Shape;2789;p105"/>
          <p:cNvGrpSpPr/>
          <p:nvPr/>
        </p:nvGrpSpPr>
        <p:grpSpPr>
          <a:xfrm>
            <a:off x="6016550" y="1589337"/>
            <a:ext cx="342900" cy="400200"/>
            <a:chOff x="9544050" y="-2212550"/>
            <a:chExt cx="342900" cy="400200"/>
          </a:xfrm>
        </p:grpSpPr>
        <p:sp>
          <p:nvSpPr>
            <p:cNvPr id="2790" name="Google Shape;2790;p105"/>
            <p:cNvSpPr/>
            <p:nvPr/>
          </p:nvSpPr>
          <p:spPr>
            <a:xfrm>
              <a:off x="9544050" y="-218392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791" name="Google Shape;2791;p105"/>
            <p:cNvSpPr txBox="1"/>
            <p:nvPr/>
          </p:nvSpPr>
          <p:spPr>
            <a:xfrm>
              <a:off x="9580200" y="-221255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pic>
        <p:nvPicPr>
          <p:cNvPr id="2792" name="Google Shape;2792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025" y="3270200"/>
            <a:ext cx="3368511" cy="136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3" name="Google Shape;2793;p105"/>
          <p:cNvSpPr/>
          <p:nvPr/>
        </p:nvSpPr>
        <p:spPr>
          <a:xfrm>
            <a:off x="120025" y="3270200"/>
            <a:ext cx="3368400" cy="113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4" name="Google Shape;2794;p105"/>
          <p:cNvSpPr/>
          <p:nvPr/>
        </p:nvSpPr>
        <p:spPr>
          <a:xfrm>
            <a:off x="6016550" y="2356650"/>
            <a:ext cx="237000" cy="163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95" name="Google Shape;2795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5300" y="3270199"/>
            <a:ext cx="2107400" cy="136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6" name="Google Shape;2796;p105"/>
          <p:cNvSpPr/>
          <p:nvPr/>
        </p:nvSpPr>
        <p:spPr>
          <a:xfrm>
            <a:off x="3765300" y="3262750"/>
            <a:ext cx="2107500" cy="1365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97" name="Google Shape;2797;p105"/>
          <p:cNvCxnSpPr>
            <a:stCxn id="2788" idx="1"/>
            <a:endCxn id="2793" idx="0"/>
          </p:cNvCxnSpPr>
          <p:nvPr/>
        </p:nvCxnSpPr>
        <p:spPr>
          <a:xfrm flipH="1">
            <a:off x="1804325" y="2029425"/>
            <a:ext cx="3914700" cy="1240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98" name="Google Shape;2798;p105"/>
          <p:cNvCxnSpPr>
            <a:stCxn id="2794" idx="2"/>
            <a:endCxn id="2796" idx="0"/>
          </p:cNvCxnSpPr>
          <p:nvPr/>
        </p:nvCxnSpPr>
        <p:spPr>
          <a:xfrm flipH="1">
            <a:off x="4818950" y="2519850"/>
            <a:ext cx="1316100" cy="742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3" name="Google Shape;2803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50" y="753500"/>
            <a:ext cx="5957874" cy="3048141"/>
          </a:xfrm>
          <a:prstGeom prst="rect">
            <a:avLst/>
          </a:prstGeom>
          <a:noFill/>
          <a:ln>
            <a:noFill/>
          </a:ln>
        </p:spPr>
      </p:pic>
      <p:sp>
        <p:nvSpPr>
          <p:cNvPr id="2804" name="Google Shape;2804;p106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5" name="Google Shape;2805;p106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이용자 마일리지 충전 신청 관리 페이지</a:t>
            </a:r>
            <a:endParaRPr sz="1100">
              <a:solidFill>
                <a:srgbClr val="FDBE34"/>
              </a:solidFill>
            </a:endParaRPr>
          </a:p>
        </p:txBody>
      </p:sp>
      <p:grpSp>
        <p:nvGrpSpPr>
          <p:cNvPr id="2806" name="Google Shape;2806;p106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2807" name="Google Shape;2807;p106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808" name="Google Shape;2808;p106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2809" name="Google Shape;2809;p106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10" name="Google Shape;2810;p106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811" name="Google Shape;2811;p106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2" name="Google Shape;2812;p106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13" name="Google Shape;2813;p106"/>
          <p:cNvSpPr txBox="1"/>
          <p:nvPr/>
        </p:nvSpPr>
        <p:spPr>
          <a:xfrm>
            <a:off x="6557975" y="1125150"/>
            <a:ext cx="25290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AutoNum type="arabicPeriod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충전 신청 승인 버튼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AutoNum type="arabicPeriod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충전 신청 반려 버튼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	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-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승인 / 반려 버튼 클릭 시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확인 메세지 띄워줌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814" name="Google Shape;2814;p106"/>
          <p:cNvGrpSpPr/>
          <p:nvPr/>
        </p:nvGrpSpPr>
        <p:grpSpPr>
          <a:xfrm>
            <a:off x="5968925" y="2196750"/>
            <a:ext cx="342900" cy="400200"/>
            <a:chOff x="2743700" y="779813"/>
            <a:chExt cx="342900" cy="400200"/>
          </a:xfrm>
        </p:grpSpPr>
        <p:sp>
          <p:nvSpPr>
            <p:cNvPr id="2815" name="Google Shape;2815;p106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816" name="Google Shape;2816;p106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2817" name="Google Shape;2817;p106"/>
          <p:cNvGrpSpPr/>
          <p:nvPr/>
        </p:nvGrpSpPr>
        <p:grpSpPr>
          <a:xfrm>
            <a:off x="4978325" y="1570287"/>
            <a:ext cx="342900" cy="400200"/>
            <a:chOff x="9544050" y="-2212550"/>
            <a:chExt cx="342900" cy="400200"/>
          </a:xfrm>
        </p:grpSpPr>
        <p:sp>
          <p:nvSpPr>
            <p:cNvPr id="2818" name="Google Shape;2818;p106"/>
            <p:cNvSpPr/>
            <p:nvPr/>
          </p:nvSpPr>
          <p:spPr>
            <a:xfrm>
              <a:off x="9544050" y="-218392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819" name="Google Shape;2819;p106"/>
            <p:cNvSpPr txBox="1"/>
            <p:nvPr/>
          </p:nvSpPr>
          <p:spPr>
            <a:xfrm>
              <a:off x="9580200" y="-221255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2820" name="Google Shape;2820;p106"/>
          <p:cNvSpPr/>
          <p:nvPr/>
        </p:nvSpPr>
        <p:spPr>
          <a:xfrm>
            <a:off x="5578400" y="2162250"/>
            <a:ext cx="342900" cy="21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1" name="Google Shape;2821;p106"/>
          <p:cNvSpPr/>
          <p:nvPr/>
        </p:nvSpPr>
        <p:spPr>
          <a:xfrm>
            <a:off x="5321225" y="1905075"/>
            <a:ext cx="342900" cy="21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2" name="Google Shape;2822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3525" y="3772850"/>
            <a:ext cx="3194199" cy="87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3" name="Google Shape;2823;p106"/>
          <p:cNvSpPr/>
          <p:nvPr/>
        </p:nvSpPr>
        <p:spPr>
          <a:xfrm>
            <a:off x="1433525" y="3772850"/>
            <a:ext cx="3267600" cy="87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24" name="Google Shape;2824;p106"/>
          <p:cNvCxnSpPr>
            <a:endCxn id="2823" idx="0"/>
          </p:cNvCxnSpPr>
          <p:nvPr/>
        </p:nvCxnSpPr>
        <p:spPr>
          <a:xfrm flipH="1">
            <a:off x="3067325" y="2124050"/>
            <a:ext cx="2443500" cy="1648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8" name="Shape 2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9" name="Google Shape;2829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450" y="2444552"/>
            <a:ext cx="3992318" cy="2373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0" name="Google Shape;2830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050" y="753502"/>
            <a:ext cx="5906425" cy="171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1" name="Google Shape;2831;p107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32" name="Google Shape;2832;p107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공간 검수 대기 목록 &amp; 공간 검수 처리 페이지</a:t>
            </a:r>
            <a:endParaRPr sz="1100">
              <a:solidFill>
                <a:srgbClr val="FDBE34"/>
              </a:solidFill>
            </a:endParaRPr>
          </a:p>
        </p:txBody>
      </p:sp>
      <p:grpSp>
        <p:nvGrpSpPr>
          <p:cNvPr id="2833" name="Google Shape;2833;p107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2834" name="Google Shape;2834;p107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835" name="Google Shape;2835;p107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2836" name="Google Shape;2836;p107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37" name="Google Shape;2837;p107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838" name="Google Shape;2838;p107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107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0" name="Google Shape;2840;p107"/>
          <p:cNvSpPr txBox="1"/>
          <p:nvPr/>
        </p:nvSpPr>
        <p:spPr>
          <a:xfrm>
            <a:off x="6557975" y="1125150"/>
            <a:ext cx="25290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AutoNum type="arabicPeriod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공간 검수 처리 버튼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AutoNum type="arabicPeriod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호스트가 작성한 공간 정보 출력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AutoNum type="arabicPeriod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공간 상세 사진 슬라이드로 확인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AutoNum type="arabicPeriod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공간 검수 완료 / 반려 버튼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AutoNum type="arabicPeriod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반려 시 반려 이유 작성 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841" name="Google Shape;2841;p107"/>
          <p:cNvGrpSpPr/>
          <p:nvPr/>
        </p:nvGrpSpPr>
        <p:grpSpPr>
          <a:xfrm>
            <a:off x="2378000" y="4343325"/>
            <a:ext cx="342900" cy="400200"/>
            <a:chOff x="5471775" y="1760925"/>
            <a:chExt cx="342900" cy="400200"/>
          </a:xfrm>
        </p:grpSpPr>
        <p:sp>
          <p:nvSpPr>
            <p:cNvPr id="2842" name="Google Shape;2842;p107"/>
            <p:cNvSpPr/>
            <p:nvPr/>
          </p:nvSpPr>
          <p:spPr>
            <a:xfrm>
              <a:off x="5471775" y="17895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843" name="Google Shape;2843;p107"/>
            <p:cNvSpPr txBox="1"/>
            <p:nvPr/>
          </p:nvSpPr>
          <p:spPr>
            <a:xfrm>
              <a:off x="5507925" y="1760925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5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2844" name="Google Shape;2844;p107"/>
          <p:cNvSpPr/>
          <p:nvPr/>
        </p:nvSpPr>
        <p:spPr>
          <a:xfrm>
            <a:off x="5276675" y="1684725"/>
            <a:ext cx="461400" cy="21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45" name="Google Shape;2845;p107"/>
          <p:cNvGrpSpPr/>
          <p:nvPr/>
        </p:nvGrpSpPr>
        <p:grpSpPr>
          <a:xfrm>
            <a:off x="4844975" y="1592187"/>
            <a:ext cx="342900" cy="400200"/>
            <a:chOff x="9544050" y="-2212550"/>
            <a:chExt cx="342900" cy="400200"/>
          </a:xfrm>
        </p:grpSpPr>
        <p:sp>
          <p:nvSpPr>
            <p:cNvPr id="2846" name="Google Shape;2846;p107"/>
            <p:cNvSpPr/>
            <p:nvPr/>
          </p:nvSpPr>
          <p:spPr>
            <a:xfrm>
              <a:off x="9544050" y="-218392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847" name="Google Shape;2847;p107"/>
            <p:cNvSpPr txBox="1"/>
            <p:nvPr/>
          </p:nvSpPr>
          <p:spPr>
            <a:xfrm>
              <a:off x="9580200" y="-221255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2848" name="Google Shape;2848;p107"/>
          <p:cNvSpPr/>
          <p:nvPr/>
        </p:nvSpPr>
        <p:spPr>
          <a:xfrm>
            <a:off x="2797100" y="4435875"/>
            <a:ext cx="1988700" cy="30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9" name="Google Shape;2849;p107"/>
          <p:cNvSpPr/>
          <p:nvPr/>
        </p:nvSpPr>
        <p:spPr>
          <a:xfrm>
            <a:off x="2797100" y="3922500"/>
            <a:ext cx="1988700" cy="459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0" name="Google Shape;2850;p107"/>
          <p:cNvSpPr/>
          <p:nvPr/>
        </p:nvSpPr>
        <p:spPr>
          <a:xfrm>
            <a:off x="2881850" y="2417425"/>
            <a:ext cx="1827900" cy="1116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1" name="Google Shape;2851;p107"/>
          <p:cNvGrpSpPr/>
          <p:nvPr/>
        </p:nvGrpSpPr>
        <p:grpSpPr>
          <a:xfrm>
            <a:off x="4629100" y="3646125"/>
            <a:ext cx="342900" cy="400200"/>
            <a:chOff x="2743700" y="779813"/>
            <a:chExt cx="342900" cy="400200"/>
          </a:xfrm>
        </p:grpSpPr>
        <p:sp>
          <p:nvSpPr>
            <p:cNvPr id="2852" name="Google Shape;2852;p107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853" name="Google Shape;2853;p107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4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2854" name="Google Shape;2854;p107"/>
          <p:cNvSpPr/>
          <p:nvPr/>
        </p:nvSpPr>
        <p:spPr>
          <a:xfrm>
            <a:off x="793450" y="2417425"/>
            <a:ext cx="1927500" cy="180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5" name="Google Shape;2855;p107"/>
          <p:cNvGrpSpPr/>
          <p:nvPr/>
        </p:nvGrpSpPr>
        <p:grpSpPr>
          <a:xfrm>
            <a:off x="4502063" y="2224125"/>
            <a:ext cx="342900" cy="400200"/>
            <a:chOff x="9544050" y="-2212550"/>
            <a:chExt cx="342900" cy="400200"/>
          </a:xfrm>
        </p:grpSpPr>
        <p:sp>
          <p:nvSpPr>
            <p:cNvPr id="2856" name="Google Shape;2856;p107"/>
            <p:cNvSpPr/>
            <p:nvPr/>
          </p:nvSpPr>
          <p:spPr>
            <a:xfrm>
              <a:off x="9544050" y="-218392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857" name="Google Shape;2857;p107"/>
            <p:cNvSpPr txBox="1"/>
            <p:nvPr/>
          </p:nvSpPr>
          <p:spPr>
            <a:xfrm>
              <a:off x="9580200" y="-221255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3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2858" name="Google Shape;2858;p107"/>
          <p:cNvGrpSpPr/>
          <p:nvPr/>
        </p:nvGrpSpPr>
        <p:grpSpPr>
          <a:xfrm>
            <a:off x="570288" y="2224125"/>
            <a:ext cx="342900" cy="400200"/>
            <a:chOff x="9544050" y="-2212550"/>
            <a:chExt cx="342900" cy="400200"/>
          </a:xfrm>
        </p:grpSpPr>
        <p:sp>
          <p:nvSpPr>
            <p:cNvPr id="2859" name="Google Shape;2859;p107"/>
            <p:cNvSpPr/>
            <p:nvPr/>
          </p:nvSpPr>
          <p:spPr>
            <a:xfrm>
              <a:off x="9544050" y="-218392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860" name="Google Shape;2860;p107"/>
            <p:cNvSpPr txBox="1"/>
            <p:nvPr/>
          </p:nvSpPr>
          <p:spPr>
            <a:xfrm>
              <a:off x="9580200" y="-221255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cxnSp>
        <p:nvCxnSpPr>
          <p:cNvPr id="2861" name="Google Shape;2861;p107"/>
          <p:cNvCxnSpPr>
            <a:stCxn id="2844" idx="2"/>
          </p:cNvCxnSpPr>
          <p:nvPr/>
        </p:nvCxnSpPr>
        <p:spPr>
          <a:xfrm flipH="1">
            <a:off x="4785875" y="1899825"/>
            <a:ext cx="721500" cy="1585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865" name="Shape 2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6" name="Google Shape;2866;p108"/>
          <p:cNvSpPr/>
          <p:nvPr/>
        </p:nvSpPr>
        <p:spPr>
          <a:xfrm>
            <a:off x="0" y="641025"/>
            <a:ext cx="9144000" cy="45024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rgbClr val="0004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2867" name="Google Shape;2867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768" y="416615"/>
            <a:ext cx="8278675" cy="4310277"/>
          </a:xfrm>
          <a:prstGeom prst="rect">
            <a:avLst/>
          </a:prstGeom>
          <a:noFill/>
          <a:ln>
            <a:noFill/>
          </a:ln>
        </p:spPr>
      </p:pic>
      <p:sp>
        <p:nvSpPr>
          <p:cNvPr id="2868" name="Google Shape;2868;p108"/>
          <p:cNvSpPr txBox="1"/>
          <p:nvPr/>
        </p:nvSpPr>
        <p:spPr>
          <a:xfrm>
            <a:off x="3522675" y="1377150"/>
            <a:ext cx="2253000" cy="1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" sz="3600">
                <a:solidFill>
                  <a:srgbClr val="00043C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공통</a:t>
            </a:r>
            <a:endParaRPr sz="3600">
              <a:solidFill>
                <a:srgbClr val="00043C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0043C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</p:txBody>
      </p:sp>
      <p:sp>
        <p:nvSpPr>
          <p:cNvPr id="2869" name="Google Shape;2869;p108"/>
          <p:cNvSpPr txBox="1"/>
          <p:nvPr/>
        </p:nvSpPr>
        <p:spPr>
          <a:xfrm>
            <a:off x="3576260" y="2687325"/>
            <a:ext cx="44184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000" u="none" cap="none" strike="noStrike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2870" name="Google Shape;2870;p108"/>
          <p:cNvSpPr/>
          <p:nvPr/>
        </p:nvSpPr>
        <p:spPr>
          <a:xfrm>
            <a:off x="953588" y="0"/>
            <a:ext cx="1880400" cy="25104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1" name="Google Shape;2871;p108"/>
          <p:cNvSpPr txBox="1"/>
          <p:nvPr/>
        </p:nvSpPr>
        <p:spPr>
          <a:xfrm>
            <a:off x="839796" y="1462875"/>
            <a:ext cx="2707800" cy="20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8900" u="none" cap="none" strike="noStrike">
                <a:solidFill>
                  <a:srgbClr val="FFFFFF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0</a:t>
            </a:r>
            <a:r>
              <a:rPr lang="ko" sz="8900">
                <a:solidFill>
                  <a:srgbClr val="FFFFFF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4</a:t>
            </a:r>
            <a:r>
              <a:rPr b="0" i="0" lang="ko" sz="8900" u="none" cap="none" strike="noStrike">
                <a:solidFill>
                  <a:srgbClr val="FFFFFF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1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109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7" name="Google Shape;2877;p109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</a:t>
            </a:r>
            <a:endParaRPr sz="1100">
              <a:solidFill>
                <a:srgbClr val="FDBE34"/>
              </a:solidFill>
            </a:endParaRPr>
          </a:p>
        </p:txBody>
      </p:sp>
      <p:grpSp>
        <p:nvGrpSpPr>
          <p:cNvPr id="2878" name="Google Shape;2878;p109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2879" name="Google Shape;2879;p109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880" name="Google Shape;2880;p109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2881" name="Google Shape;2881;p109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82" name="Google Shape;2882;p109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883" name="Google Shape;2883;p109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4" name="Google Shape;2884;p109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85" name="Google Shape;2885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950" y="753500"/>
            <a:ext cx="5189517" cy="4389899"/>
          </a:xfrm>
          <a:prstGeom prst="rect">
            <a:avLst/>
          </a:prstGeom>
          <a:noFill/>
          <a:ln>
            <a:noFill/>
          </a:ln>
        </p:spPr>
      </p:pic>
      <p:sp>
        <p:nvSpPr>
          <p:cNvPr id="2886" name="Google Shape;2886;p109"/>
          <p:cNvSpPr/>
          <p:nvPr/>
        </p:nvSpPr>
        <p:spPr>
          <a:xfrm>
            <a:off x="1149550" y="2464975"/>
            <a:ext cx="4181400" cy="848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7" name="Google Shape;2887;p109"/>
          <p:cNvSpPr/>
          <p:nvPr/>
        </p:nvSpPr>
        <p:spPr>
          <a:xfrm>
            <a:off x="1149550" y="3313675"/>
            <a:ext cx="4181400" cy="420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8" name="Google Shape;2888;p109"/>
          <p:cNvSpPr/>
          <p:nvPr/>
        </p:nvSpPr>
        <p:spPr>
          <a:xfrm>
            <a:off x="3025600" y="3781975"/>
            <a:ext cx="389100" cy="231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89" name="Google Shape;2889;p109"/>
          <p:cNvGrpSpPr/>
          <p:nvPr/>
        </p:nvGrpSpPr>
        <p:grpSpPr>
          <a:xfrm>
            <a:off x="746500" y="2689237"/>
            <a:ext cx="342900" cy="400200"/>
            <a:chOff x="9544050" y="-2212550"/>
            <a:chExt cx="342900" cy="400200"/>
          </a:xfrm>
        </p:grpSpPr>
        <p:sp>
          <p:nvSpPr>
            <p:cNvPr id="2890" name="Google Shape;2890;p109"/>
            <p:cNvSpPr/>
            <p:nvPr/>
          </p:nvSpPr>
          <p:spPr>
            <a:xfrm>
              <a:off x="9544050" y="-218392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891" name="Google Shape;2891;p109"/>
            <p:cNvSpPr txBox="1"/>
            <p:nvPr/>
          </p:nvSpPr>
          <p:spPr>
            <a:xfrm>
              <a:off x="9580200" y="-221255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2892" name="Google Shape;2892;p109"/>
          <p:cNvGrpSpPr/>
          <p:nvPr/>
        </p:nvGrpSpPr>
        <p:grpSpPr>
          <a:xfrm>
            <a:off x="746500" y="3323713"/>
            <a:ext cx="342900" cy="400200"/>
            <a:chOff x="2743700" y="779813"/>
            <a:chExt cx="342900" cy="400200"/>
          </a:xfrm>
        </p:grpSpPr>
        <p:sp>
          <p:nvSpPr>
            <p:cNvPr id="2893" name="Google Shape;2893;p109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894" name="Google Shape;2894;p109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2895" name="Google Shape;2895;p109"/>
          <p:cNvGrpSpPr/>
          <p:nvPr/>
        </p:nvGrpSpPr>
        <p:grpSpPr>
          <a:xfrm>
            <a:off x="3498325" y="3659525"/>
            <a:ext cx="342900" cy="400200"/>
            <a:chOff x="5471775" y="1760925"/>
            <a:chExt cx="342900" cy="400200"/>
          </a:xfrm>
        </p:grpSpPr>
        <p:sp>
          <p:nvSpPr>
            <p:cNvPr id="2896" name="Google Shape;2896;p109"/>
            <p:cNvSpPr/>
            <p:nvPr/>
          </p:nvSpPr>
          <p:spPr>
            <a:xfrm>
              <a:off x="5471775" y="17895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897" name="Google Shape;2897;p109"/>
            <p:cNvSpPr txBox="1"/>
            <p:nvPr/>
          </p:nvSpPr>
          <p:spPr>
            <a:xfrm>
              <a:off x="5507925" y="1760925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3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2898" name="Google Shape;2898;p109"/>
          <p:cNvSpPr txBox="1"/>
          <p:nvPr/>
        </p:nvSpPr>
        <p:spPr>
          <a:xfrm>
            <a:off x="6559727" y="1050200"/>
            <a:ext cx="25290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중요공지로 작성된 공지사항은 항상 1페이지 최상단에 고정되도록 하였음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일반공지사항 → 작성한 시간(최신순)으로 정렬되어있음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페이징 (한 페이지당 10개의 공지사항 조회)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홈페이지 인포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99" name="Google Shape;2899;p109"/>
          <p:cNvSpPr/>
          <p:nvPr/>
        </p:nvSpPr>
        <p:spPr>
          <a:xfrm>
            <a:off x="1030150" y="4151775"/>
            <a:ext cx="4394400" cy="848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0" name="Google Shape;2900;p109"/>
          <p:cNvGrpSpPr/>
          <p:nvPr/>
        </p:nvGrpSpPr>
        <p:grpSpPr>
          <a:xfrm>
            <a:off x="559700" y="4376025"/>
            <a:ext cx="342900" cy="400200"/>
            <a:chOff x="5424775" y="2475300"/>
            <a:chExt cx="342900" cy="400200"/>
          </a:xfrm>
        </p:grpSpPr>
        <p:sp>
          <p:nvSpPr>
            <p:cNvPr id="2901" name="Google Shape;2901;p109"/>
            <p:cNvSpPr/>
            <p:nvPr/>
          </p:nvSpPr>
          <p:spPr>
            <a:xfrm>
              <a:off x="5424775" y="2503950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902" name="Google Shape;2902;p109"/>
            <p:cNvSpPr txBox="1"/>
            <p:nvPr/>
          </p:nvSpPr>
          <p:spPr>
            <a:xfrm>
              <a:off x="5460925" y="247530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4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7" name="Google Shape;2907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875" y="712050"/>
            <a:ext cx="3946525" cy="4350973"/>
          </a:xfrm>
          <a:prstGeom prst="rect">
            <a:avLst/>
          </a:prstGeom>
          <a:noFill/>
          <a:ln>
            <a:noFill/>
          </a:ln>
        </p:spPr>
      </p:pic>
      <p:sp>
        <p:nvSpPr>
          <p:cNvPr id="2908" name="Google Shape;2908;p110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09" name="Google Shape;2909;p110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</a:t>
            </a:r>
            <a:endParaRPr sz="1100">
              <a:solidFill>
                <a:srgbClr val="FDBE34"/>
              </a:solidFill>
            </a:endParaRPr>
          </a:p>
        </p:txBody>
      </p:sp>
      <p:grpSp>
        <p:nvGrpSpPr>
          <p:cNvPr id="2910" name="Google Shape;2910;p110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2911" name="Google Shape;2911;p110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912" name="Google Shape;2912;p110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2913" name="Google Shape;2913;p110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14" name="Google Shape;2914;p110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915" name="Google Shape;2915;p110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6" name="Google Shape;2916;p110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7" name="Google Shape;2917;p110"/>
          <p:cNvSpPr/>
          <p:nvPr/>
        </p:nvSpPr>
        <p:spPr>
          <a:xfrm>
            <a:off x="1570138" y="1954550"/>
            <a:ext cx="2017200" cy="231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18" name="Google Shape;2918;p110"/>
          <p:cNvGrpSpPr/>
          <p:nvPr/>
        </p:nvGrpSpPr>
        <p:grpSpPr>
          <a:xfrm>
            <a:off x="1192350" y="1702737"/>
            <a:ext cx="342900" cy="400200"/>
            <a:chOff x="9544050" y="-2212550"/>
            <a:chExt cx="342900" cy="400200"/>
          </a:xfrm>
        </p:grpSpPr>
        <p:sp>
          <p:nvSpPr>
            <p:cNvPr id="2919" name="Google Shape;2919;p110"/>
            <p:cNvSpPr/>
            <p:nvPr/>
          </p:nvSpPr>
          <p:spPr>
            <a:xfrm>
              <a:off x="9544050" y="-218392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920" name="Google Shape;2920;p110"/>
            <p:cNvSpPr txBox="1"/>
            <p:nvPr/>
          </p:nvSpPr>
          <p:spPr>
            <a:xfrm>
              <a:off x="9580200" y="-221255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2921" name="Google Shape;2921;p110"/>
          <p:cNvGrpSpPr/>
          <p:nvPr/>
        </p:nvGrpSpPr>
        <p:grpSpPr>
          <a:xfrm>
            <a:off x="1192350" y="2145263"/>
            <a:ext cx="342900" cy="400200"/>
            <a:chOff x="2743700" y="779813"/>
            <a:chExt cx="342900" cy="400200"/>
          </a:xfrm>
        </p:grpSpPr>
        <p:sp>
          <p:nvSpPr>
            <p:cNvPr id="2922" name="Google Shape;2922;p110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923" name="Google Shape;2923;p110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2924" name="Google Shape;2924;p110"/>
          <p:cNvGrpSpPr/>
          <p:nvPr/>
        </p:nvGrpSpPr>
        <p:grpSpPr>
          <a:xfrm>
            <a:off x="1192350" y="3231225"/>
            <a:ext cx="342900" cy="400200"/>
            <a:chOff x="5471775" y="1760925"/>
            <a:chExt cx="342900" cy="400200"/>
          </a:xfrm>
        </p:grpSpPr>
        <p:sp>
          <p:nvSpPr>
            <p:cNvPr id="2925" name="Google Shape;2925;p110"/>
            <p:cNvSpPr/>
            <p:nvPr/>
          </p:nvSpPr>
          <p:spPr>
            <a:xfrm>
              <a:off x="5471775" y="17895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926" name="Google Shape;2926;p110"/>
            <p:cNvSpPr txBox="1"/>
            <p:nvPr/>
          </p:nvSpPr>
          <p:spPr>
            <a:xfrm>
              <a:off x="5507925" y="1760925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3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2927" name="Google Shape;2927;p110"/>
          <p:cNvSpPr txBox="1"/>
          <p:nvPr/>
        </p:nvSpPr>
        <p:spPr>
          <a:xfrm>
            <a:off x="6559727" y="1050200"/>
            <a:ext cx="25290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제</a:t>
            </a: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목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작성자 및 작성일자 확인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공지사항 내용 및 태그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되돌아가기버튼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(공지사항 목록으로 되돌아감)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928" name="Google Shape;2928;p110"/>
          <p:cNvGrpSpPr/>
          <p:nvPr/>
        </p:nvGrpSpPr>
        <p:grpSpPr>
          <a:xfrm>
            <a:off x="3927675" y="3914300"/>
            <a:ext cx="342900" cy="400200"/>
            <a:chOff x="5424775" y="2475300"/>
            <a:chExt cx="342900" cy="400200"/>
          </a:xfrm>
        </p:grpSpPr>
        <p:sp>
          <p:nvSpPr>
            <p:cNvPr id="2929" name="Google Shape;2929;p110"/>
            <p:cNvSpPr/>
            <p:nvPr/>
          </p:nvSpPr>
          <p:spPr>
            <a:xfrm>
              <a:off x="5424775" y="2503950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930" name="Google Shape;2930;p110"/>
            <p:cNvSpPr txBox="1"/>
            <p:nvPr/>
          </p:nvSpPr>
          <p:spPr>
            <a:xfrm>
              <a:off x="5460925" y="247530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4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2931" name="Google Shape;2931;p110"/>
          <p:cNvSpPr/>
          <p:nvPr/>
        </p:nvSpPr>
        <p:spPr>
          <a:xfrm>
            <a:off x="1549649" y="2229417"/>
            <a:ext cx="712200" cy="231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2" name="Google Shape;2932;p110"/>
          <p:cNvSpPr/>
          <p:nvPr/>
        </p:nvSpPr>
        <p:spPr>
          <a:xfrm>
            <a:off x="1535250" y="2605125"/>
            <a:ext cx="2017200" cy="1652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3" name="Google Shape;2933;p110"/>
          <p:cNvSpPr/>
          <p:nvPr/>
        </p:nvSpPr>
        <p:spPr>
          <a:xfrm>
            <a:off x="3868433" y="4407200"/>
            <a:ext cx="461400" cy="231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7" name="Shape 2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8" name="Google Shape;2938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637" y="657338"/>
            <a:ext cx="4944926" cy="4463973"/>
          </a:xfrm>
          <a:prstGeom prst="rect">
            <a:avLst/>
          </a:prstGeom>
          <a:noFill/>
          <a:ln>
            <a:noFill/>
          </a:ln>
        </p:spPr>
      </p:pic>
      <p:sp>
        <p:nvSpPr>
          <p:cNvPr id="2939" name="Google Shape;2939;p111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40" name="Google Shape;2940;p111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도움말 (FAQ)</a:t>
            </a:r>
            <a:endParaRPr sz="1100">
              <a:solidFill>
                <a:srgbClr val="FDBE34"/>
              </a:solidFill>
            </a:endParaRPr>
          </a:p>
        </p:txBody>
      </p:sp>
      <p:grpSp>
        <p:nvGrpSpPr>
          <p:cNvPr id="2941" name="Google Shape;2941;p111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2942" name="Google Shape;2942;p111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943" name="Google Shape;2943;p111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2944" name="Google Shape;2944;p111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45" name="Google Shape;2945;p111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946" name="Google Shape;2946;p111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7" name="Google Shape;2947;p111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48" name="Google Shape;2948;p111"/>
          <p:cNvSpPr/>
          <p:nvPr/>
        </p:nvSpPr>
        <p:spPr>
          <a:xfrm>
            <a:off x="969450" y="2464975"/>
            <a:ext cx="4469400" cy="1353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9" name="Google Shape;2949;p111"/>
          <p:cNvSpPr/>
          <p:nvPr/>
        </p:nvSpPr>
        <p:spPr>
          <a:xfrm>
            <a:off x="2903125" y="3859325"/>
            <a:ext cx="554700" cy="231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50" name="Google Shape;2950;p111"/>
          <p:cNvGrpSpPr/>
          <p:nvPr/>
        </p:nvGrpSpPr>
        <p:grpSpPr>
          <a:xfrm>
            <a:off x="530400" y="2941387"/>
            <a:ext cx="342900" cy="400200"/>
            <a:chOff x="9544050" y="-2212550"/>
            <a:chExt cx="342900" cy="400200"/>
          </a:xfrm>
        </p:grpSpPr>
        <p:sp>
          <p:nvSpPr>
            <p:cNvPr id="2951" name="Google Shape;2951;p111"/>
            <p:cNvSpPr/>
            <p:nvPr/>
          </p:nvSpPr>
          <p:spPr>
            <a:xfrm>
              <a:off x="9544050" y="-218392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952" name="Google Shape;2952;p111"/>
            <p:cNvSpPr txBox="1"/>
            <p:nvPr/>
          </p:nvSpPr>
          <p:spPr>
            <a:xfrm>
              <a:off x="9580200" y="-221255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2953" name="Google Shape;2953;p111"/>
          <p:cNvGrpSpPr/>
          <p:nvPr/>
        </p:nvGrpSpPr>
        <p:grpSpPr>
          <a:xfrm>
            <a:off x="3664050" y="3775163"/>
            <a:ext cx="342900" cy="400200"/>
            <a:chOff x="2743700" y="779813"/>
            <a:chExt cx="342900" cy="400200"/>
          </a:xfrm>
        </p:grpSpPr>
        <p:sp>
          <p:nvSpPr>
            <p:cNvPr id="2954" name="Google Shape;2954;p111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955" name="Google Shape;2955;p111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2956" name="Google Shape;2956;p111"/>
          <p:cNvGrpSpPr/>
          <p:nvPr/>
        </p:nvGrpSpPr>
        <p:grpSpPr>
          <a:xfrm>
            <a:off x="530400" y="4448050"/>
            <a:ext cx="342900" cy="400200"/>
            <a:chOff x="5471775" y="1760925"/>
            <a:chExt cx="342900" cy="400200"/>
          </a:xfrm>
        </p:grpSpPr>
        <p:sp>
          <p:nvSpPr>
            <p:cNvPr id="2957" name="Google Shape;2957;p111"/>
            <p:cNvSpPr/>
            <p:nvPr/>
          </p:nvSpPr>
          <p:spPr>
            <a:xfrm>
              <a:off x="5471775" y="17895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958" name="Google Shape;2958;p111"/>
            <p:cNvSpPr txBox="1"/>
            <p:nvPr/>
          </p:nvSpPr>
          <p:spPr>
            <a:xfrm>
              <a:off x="5507925" y="1760925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3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2959" name="Google Shape;2959;p111"/>
          <p:cNvSpPr txBox="1"/>
          <p:nvPr/>
        </p:nvSpPr>
        <p:spPr>
          <a:xfrm>
            <a:off x="6559727" y="1050200"/>
            <a:ext cx="2529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도움말 조회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페이징 (한 페이지당 10개의 도움말 조회 가능)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홈페이지 인포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60" name="Google Shape;2960;p111"/>
          <p:cNvSpPr/>
          <p:nvPr/>
        </p:nvSpPr>
        <p:spPr>
          <a:xfrm>
            <a:off x="902600" y="4223800"/>
            <a:ext cx="4536300" cy="848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4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5" name="Google Shape;2965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850" y="705900"/>
            <a:ext cx="5426250" cy="4437599"/>
          </a:xfrm>
          <a:prstGeom prst="rect">
            <a:avLst/>
          </a:prstGeom>
          <a:noFill/>
          <a:ln>
            <a:noFill/>
          </a:ln>
        </p:spPr>
      </p:pic>
      <p:sp>
        <p:nvSpPr>
          <p:cNvPr id="2966" name="Google Shape;2966;p112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67" name="Google Shape;2967;p112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도움말 (FAQ)</a:t>
            </a:r>
            <a:endParaRPr sz="1100">
              <a:solidFill>
                <a:srgbClr val="FDBE34"/>
              </a:solidFill>
            </a:endParaRPr>
          </a:p>
        </p:txBody>
      </p:sp>
      <p:grpSp>
        <p:nvGrpSpPr>
          <p:cNvPr id="2968" name="Google Shape;2968;p112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2969" name="Google Shape;2969;p112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970" name="Google Shape;2970;p112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2971" name="Google Shape;2971;p112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72" name="Google Shape;2972;p112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973" name="Google Shape;2973;p112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4" name="Google Shape;2974;p112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75" name="Google Shape;2975;p112"/>
          <p:cNvSpPr/>
          <p:nvPr/>
        </p:nvSpPr>
        <p:spPr>
          <a:xfrm>
            <a:off x="821225" y="2375350"/>
            <a:ext cx="3717000" cy="678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6" name="Google Shape;2976;p112"/>
          <p:cNvGrpSpPr/>
          <p:nvPr/>
        </p:nvGrpSpPr>
        <p:grpSpPr>
          <a:xfrm>
            <a:off x="356950" y="2514712"/>
            <a:ext cx="342900" cy="400200"/>
            <a:chOff x="9544050" y="-2212550"/>
            <a:chExt cx="342900" cy="400200"/>
          </a:xfrm>
        </p:grpSpPr>
        <p:sp>
          <p:nvSpPr>
            <p:cNvPr id="2977" name="Google Shape;2977;p112"/>
            <p:cNvSpPr/>
            <p:nvPr/>
          </p:nvSpPr>
          <p:spPr>
            <a:xfrm>
              <a:off x="9544050" y="-218392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978" name="Google Shape;2978;p112"/>
            <p:cNvSpPr txBox="1"/>
            <p:nvPr/>
          </p:nvSpPr>
          <p:spPr>
            <a:xfrm>
              <a:off x="9580200" y="-221255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2979" name="Google Shape;2979;p112"/>
          <p:cNvGrpSpPr/>
          <p:nvPr/>
        </p:nvGrpSpPr>
        <p:grpSpPr>
          <a:xfrm>
            <a:off x="356950" y="3067988"/>
            <a:ext cx="342900" cy="400200"/>
            <a:chOff x="2743700" y="779813"/>
            <a:chExt cx="342900" cy="400200"/>
          </a:xfrm>
        </p:grpSpPr>
        <p:sp>
          <p:nvSpPr>
            <p:cNvPr id="2980" name="Google Shape;2980;p112"/>
            <p:cNvSpPr/>
            <p:nvPr/>
          </p:nvSpPr>
          <p:spPr>
            <a:xfrm>
              <a:off x="2743700" y="8084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981" name="Google Shape;2981;p112"/>
            <p:cNvSpPr txBox="1"/>
            <p:nvPr/>
          </p:nvSpPr>
          <p:spPr>
            <a:xfrm>
              <a:off x="2779850" y="779813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2982" name="Google Shape;2982;p112"/>
          <p:cNvGrpSpPr/>
          <p:nvPr/>
        </p:nvGrpSpPr>
        <p:grpSpPr>
          <a:xfrm>
            <a:off x="356938" y="3851713"/>
            <a:ext cx="342900" cy="400200"/>
            <a:chOff x="5471775" y="1760925"/>
            <a:chExt cx="342900" cy="400200"/>
          </a:xfrm>
        </p:grpSpPr>
        <p:sp>
          <p:nvSpPr>
            <p:cNvPr id="2983" name="Google Shape;2983;p112"/>
            <p:cNvSpPr/>
            <p:nvPr/>
          </p:nvSpPr>
          <p:spPr>
            <a:xfrm>
              <a:off x="5471775" y="178957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984" name="Google Shape;2984;p112"/>
            <p:cNvSpPr txBox="1"/>
            <p:nvPr/>
          </p:nvSpPr>
          <p:spPr>
            <a:xfrm>
              <a:off x="5507925" y="1760925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3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2985" name="Google Shape;2985;p112"/>
          <p:cNvSpPr txBox="1"/>
          <p:nvPr/>
        </p:nvSpPr>
        <p:spPr>
          <a:xfrm>
            <a:off x="6559727" y="1050200"/>
            <a:ext cx="25290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도움말 제목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작성자 및 작성일자 확인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내용 및 태그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되돌아가기 버튼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(도움말 리스트로 되돌아감)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986" name="Google Shape;2986;p112"/>
          <p:cNvGrpSpPr/>
          <p:nvPr/>
        </p:nvGrpSpPr>
        <p:grpSpPr>
          <a:xfrm>
            <a:off x="3282250" y="4658925"/>
            <a:ext cx="342900" cy="400200"/>
            <a:chOff x="5424775" y="2475300"/>
            <a:chExt cx="342900" cy="400200"/>
          </a:xfrm>
        </p:grpSpPr>
        <p:sp>
          <p:nvSpPr>
            <p:cNvPr id="2987" name="Google Shape;2987;p112"/>
            <p:cNvSpPr/>
            <p:nvPr/>
          </p:nvSpPr>
          <p:spPr>
            <a:xfrm>
              <a:off x="5424775" y="2503950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988" name="Google Shape;2988;p112"/>
            <p:cNvSpPr txBox="1"/>
            <p:nvPr/>
          </p:nvSpPr>
          <p:spPr>
            <a:xfrm>
              <a:off x="5460925" y="247530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4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2989" name="Google Shape;2989;p112"/>
          <p:cNvSpPr/>
          <p:nvPr/>
        </p:nvSpPr>
        <p:spPr>
          <a:xfrm>
            <a:off x="821225" y="3572425"/>
            <a:ext cx="3717000" cy="958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0" name="Google Shape;2990;p112"/>
          <p:cNvSpPr/>
          <p:nvPr/>
        </p:nvSpPr>
        <p:spPr>
          <a:xfrm>
            <a:off x="3804425" y="4682475"/>
            <a:ext cx="733800" cy="35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1" name="Google Shape;2991;p112"/>
          <p:cNvSpPr/>
          <p:nvPr/>
        </p:nvSpPr>
        <p:spPr>
          <a:xfrm>
            <a:off x="859200" y="3091550"/>
            <a:ext cx="862500" cy="35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6" name="Google Shape;2996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50" y="753500"/>
            <a:ext cx="5922023" cy="4355881"/>
          </a:xfrm>
          <a:prstGeom prst="rect">
            <a:avLst/>
          </a:prstGeom>
          <a:noFill/>
          <a:ln>
            <a:noFill/>
          </a:ln>
        </p:spPr>
      </p:pic>
      <p:sp>
        <p:nvSpPr>
          <p:cNvPr id="2997" name="Google Shape;2997;p113"/>
          <p:cNvSpPr/>
          <p:nvPr/>
        </p:nvSpPr>
        <p:spPr>
          <a:xfrm>
            <a:off x="0" y="0"/>
            <a:ext cx="9144000" cy="641100"/>
          </a:xfrm>
          <a:prstGeom prst="rect">
            <a:avLst/>
          </a:prstGeom>
          <a:solidFill>
            <a:srgbClr val="0004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8" name="Google Shape;2998;p113"/>
          <p:cNvSpPr/>
          <p:nvPr/>
        </p:nvSpPr>
        <p:spPr>
          <a:xfrm>
            <a:off x="320040" y="220848"/>
            <a:ext cx="8503800" cy="42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38100" sy="95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이용약관</a:t>
            </a:r>
            <a:endParaRPr sz="1100">
              <a:solidFill>
                <a:srgbClr val="FDBE34"/>
              </a:solidFill>
            </a:endParaRPr>
          </a:p>
        </p:txBody>
      </p:sp>
      <p:grpSp>
        <p:nvGrpSpPr>
          <p:cNvPr id="2999" name="Google Shape;2999;p113"/>
          <p:cNvGrpSpPr/>
          <p:nvPr/>
        </p:nvGrpSpPr>
        <p:grpSpPr>
          <a:xfrm>
            <a:off x="8362719" y="220859"/>
            <a:ext cx="461559" cy="420220"/>
            <a:chOff x="9137650" y="294464"/>
            <a:chExt cx="850800" cy="774600"/>
          </a:xfrm>
        </p:grpSpPr>
        <p:sp>
          <p:nvSpPr>
            <p:cNvPr id="3000" name="Google Shape;3000;p113"/>
            <p:cNvSpPr/>
            <p:nvPr/>
          </p:nvSpPr>
          <p:spPr>
            <a:xfrm>
              <a:off x="9137650" y="294464"/>
              <a:ext cx="850800" cy="774600"/>
            </a:xfrm>
            <a:prstGeom prst="rect">
              <a:avLst/>
            </a:prstGeom>
            <a:solidFill>
              <a:srgbClr val="FDBE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001" name="Google Shape;3001;p113"/>
            <p:cNvGrpSpPr/>
            <p:nvPr/>
          </p:nvGrpSpPr>
          <p:grpSpPr>
            <a:xfrm>
              <a:off x="9336184" y="455167"/>
              <a:ext cx="481488" cy="479846"/>
              <a:chOff x="9336184" y="1320799"/>
              <a:chExt cx="481488" cy="479846"/>
            </a:xfrm>
          </p:grpSpPr>
          <p:sp>
            <p:nvSpPr>
              <p:cNvPr id="3002" name="Google Shape;3002;p113"/>
              <p:cNvSpPr/>
              <p:nvPr/>
            </p:nvSpPr>
            <p:spPr>
              <a:xfrm>
                <a:off x="9336184" y="1320799"/>
                <a:ext cx="388800" cy="388800"/>
              </a:xfrm>
              <a:prstGeom prst="donut">
                <a:avLst>
                  <a:gd fmla="val 121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03" name="Google Shape;3003;p113"/>
              <p:cNvSpPr/>
              <p:nvPr/>
            </p:nvSpPr>
            <p:spPr>
              <a:xfrm rot="-2700000">
                <a:off x="9702212" y="1600119"/>
                <a:ext cx="45821" cy="21595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3004" name="Google Shape;3004;p113"/>
          <p:cNvSpPr/>
          <p:nvPr/>
        </p:nvSpPr>
        <p:spPr>
          <a:xfrm>
            <a:off x="6504375" y="1050200"/>
            <a:ext cx="2639700" cy="4093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5" name="Google Shape;3005;p113"/>
          <p:cNvSpPr/>
          <p:nvPr/>
        </p:nvSpPr>
        <p:spPr>
          <a:xfrm>
            <a:off x="6504375" y="753500"/>
            <a:ext cx="2639700" cy="296700"/>
          </a:xfrm>
          <a:prstGeom prst="rect">
            <a:avLst/>
          </a:prstGeom>
          <a:solidFill>
            <a:srgbClr val="0004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상세설명</a:t>
            </a:r>
            <a:endParaRPr b="1" i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006" name="Google Shape;3006;p113"/>
          <p:cNvGrpSpPr/>
          <p:nvPr/>
        </p:nvGrpSpPr>
        <p:grpSpPr>
          <a:xfrm>
            <a:off x="-22850" y="3590612"/>
            <a:ext cx="342900" cy="400200"/>
            <a:chOff x="9544050" y="-2212550"/>
            <a:chExt cx="342900" cy="400200"/>
          </a:xfrm>
        </p:grpSpPr>
        <p:sp>
          <p:nvSpPr>
            <p:cNvPr id="3007" name="Google Shape;3007;p113"/>
            <p:cNvSpPr/>
            <p:nvPr/>
          </p:nvSpPr>
          <p:spPr>
            <a:xfrm>
              <a:off x="9544050" y="-2183925"/>
              <a:ext cx="342900" cy="342900"/>
            </a:xfrm>
            <a:prstGeom prst="ellipse">
              <a:avLst/>
            </a:prstGeom>
            <a:solidFill>
              <a:srgbClr val="FDBE34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43C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3008" name="Google Shape;3008;p113"/>
            <p:cNvSpPr txBox="1"/>
            <p:nvPr/>
          </p:nvSpPr>
          <p:spPr>
            <a:xfrm>
              <a:off x="9580200" y="-2212550"/>
              <a:ext cx="27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3009" name="Google Shape;3009;p113"/>
          <p:cNvSpPr txBox="1"/>
          <p:nvPr/>
        </p:nvSpPr>
        <p:spPr>
          <a:xfrm>
            <a:off x="6559727" y="1050200"/>
            <a:ext cx="2529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AutoNum type="arabicPeriod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이용약관 전체 내용 조회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10" name="Google Shape;3010;p113"/>
          <p:cNvSpPr/>
          <p:nvPr/>
        </p:nvSpPr>
        <p:spPr>
          <a:xfrm>
            <a:off x="418675" y="2472050"/>
            <a:ext cx="5776500" cy="2637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